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8.jpg" ContentType="image/jpeg"/>
  <Override PartName="/ppt/media/image9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4.jpg" ContentType="image/jpeg"/>
  <Override PartName="/ppt/media/image25.jpg" ContentType="image/jpeg"/>
  <Override PartName="/ppt/media/image29.jpg" ContentType="image/jpeg"/>
  <Override PartName="/ppt/media/image30.jpg" ContentType="image/jpeg"/>
  <Override PartName="/ppt/media/image32.jpg" ContentType="image/jpeg"/>
  <Override PartName="/ppt/media/image35.jpg" ContentType="image/jpeg"/>
  <Override PartName="/ppt/media/image44.jpg" ContentType="image/jpeg"/>
  <Override PartName="/ppt/media/image45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3.jpg" ContentType="image/jpeg"/>
  <Override PartName="/ppt/media/image54.jpg" ContentType="image/jpeg"/>
  <Override PartName="/ppt/media/image55.jpg" ContentType="image/jpeg"/>
  <Override PartName="/ppt/media/image56.jpg" ContentType="image/jpeg"/>
  <Override PartName="/ppt/media/image57.jpg" ContentType="image/jpeg"/>
  <Override PartName="/ppt/media/image58.jpg" ContentType="image/jpeg"/>
  <Override PartName="/ppt/media/image59.jpg" ContentType="image/jpeg"/>
  <Override PartName="/ppt/media/image60.jpg" ContentType="image/jpeg"/>
  <Override PartName="/ppt/media/image61.jpg" ContentType="image/jpeg"/>
  <Override PartName="/ppt/media/image62.jpg" ContentType="image/jpeg"/>
  <Override PartName="/ppt/media/image68.jpg" ContentType="image/jpeg"/>
  <Override PartName="/ppt/media/image71.jpg" ContentType="image/jpeg"/>
  <Override PartName="/ppt/media/image72.jpg" ContentType="image/jpeg"/>
  <Override PartName="/ppt/media/image73.jpg" ContentType="image/jpeg"/>
  <Override PartName="/ppt/media/image74.jpg" ContentType="image/jpeg"/>
  <Override PartName="/ppt/media/image75.jpg" ContentType="image/jpeg"/>
  <Override PartName="/ppt/media/image76.jpg" ContentType="image/jpeg"/>
  <Override PartName="/ppt/media/image77.jpg" ContentType="image/jpeg"/>
  <Override PartName="/ppt/media/image78.jpg" ContentType="image/jpeg"/>
  <Override PartName="/ppt/media/image79.jpg" ContentType="image/jpeg"/>
  <Override PartName="/ppt/media/image80.jpg" ContentType="image/jpeg"/>
  <Override PartName="/ppt/media/image83.jpg" ContentType="image/jpeg"/>
  <Override PartName="/ppt/media/image84.jpg" ContentType="image/jpeg"/>
  <Override PartName="/ppt/media/image87.jpg" ContentType="image/jpeg"/>
  <Override PartName="/ppt/media/image88.jpg" ContentType="image/jpeg"/>
  <Override PartName="/ppt/media/image89.jpg" ContentType="image/jpeg"/>
  <Override PartName="/ppt/media/image93.jpg" ContentType="image/jpeg"/>
  <Override PartName="/ppt/media/image96.jpg" ContentType="image/jpeg"/>
  <Override PartName="/ppt/media/image98.jpg" ContentType="image/jpeg"/>
  <Override PartName="/ppt/media/image99.jpg" ContentType="image/jpeg"/>
  <Override PartName="/ppt/media/image100.jpg" ContentType="image/jpeg"/>
  <Override PartName="/ppt/media/image101.jpg" ContentType="image/jpeg"/>
  <Override PartName="/ppt/media/image103.jpg" ContentType="image/jpeg"/>
  <Override PartName="/ppt/media/image104.jpg" ContentType="image/jpeg"/>
  <Override PartName="/ppt/media/image108.jpg" ContentType="image/jpeg"/>
  <Override PartName="/ppt/media/image112.jpg" ContentType="image/jpeg"/>
  <Override PartName="/ppt/media/image113.jpg" ContentType="image/jpeg"/>
  <Override PartName="/ppt/media/image114.jpg" ContentType="image/jpeg"/>
  <Override PartName="/ppt/media/image115.jpg" ContentType="image/jpeg"/>
  <Override PartName="/ppt/media/image117.jpg" ContentType="image/jpeg"/>
  <Override PartName="/ppt/media/image118.jpg" ContentType="image/jpe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12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8" r:id="rId3"/>
    <p:sldId id="268" r:id="rId4"/>
    <p:sldId id="259" r:id="rId5"/>
    <p:sldId id="261" r:id="rId6"/>
    <p:sldId id="303" r:id="rId7"/>
    <p:sldId id="262" r:id="rId8"/>
    <p:sldId id="269" r:id="rId9"/>
    <p:sldId id="270" r:id="rId10"/>
    <p:sldId id="274" r:id="rId11"/>
    <p:sldId id="298" r:id="rId12"/>
    <p:sldId id="299" r:id="rId13"/>
    <p:sldId id="300" r:id="rId14"/>
    <p:sldId id="302" r:id="rId15"/>
    <p:sldId id="301" r:id="rId16"/>
    <p:sldId id="278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63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3" r:id="rId35"/>
    <p:sldId id="295" r:id="rId36"/>
    <p:sldId id="296" r:id="rId37"/>
    <p:sldId id="297" r:id="rId38"/>
    <p:sldId id="264" r:id="rId39"/>
    <p:sldId id="265" r:id="rId40"/>
    <p:sldId id="30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8" autoAdjust="0"/>
    <p:restoredTop sz="94660"/>
  </p:normalViewPr>
  <p:slideViewPr>
    <p:cSldViewPr snapToGrid="0">
      <p:cViewPr varScale="1">
        <p:scale>
          <a:sx n="92" d="100"/>
          <a:sy n="92" d="100"/>
        </p:scale>
        <p:origin x="4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54F53-F7E5-4AA5-B4FD-37002F9B249C}" type="doc">
      <dgm:prSet loTypeId="urn:microsoft.com/office/officeart/2005/8/layout/cycle7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ZW"/>
        </a:p>
      </dgm:t>
    </dgm:pt>
    <dgm:pt modelId="{00BEF6EF-07A5-415E-9225-038623962482}">
      <dgm:prSet phldrT="[Text]" custT="1"/>
      <dgm:spPr>
        <a:noFill/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IN" sz="6600" dirty="0" smtClean="0">
              <a:latin typeface="NikoshBAN" panose="02000000000000000000" pitchFamily="2" charset="0"/>
              <a:cs typeface="NikoshBAN" panose="02000000000000000000" pitchFamily="2" charset="0"/>
            </a:rPr>
            <a:t>পরিচিতি</a:t>
          </a:r>
          <a:endParaRPr lang="en-ZW" sz="66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1829F6C0-8F39-4FCC-9308-32A6CEE25C19}" type="parTrans" cxnId="{740B619D-0F51-4066-8581-B9FC52438533}">
      <dgm:prSet/>
      <dgm:spPr/>
      <dgm:t>
        <a:bodyPr/>
        <a:lstStyle/>
        <a:p>
          <a:endParaRPr lang="en-ZW"/>
        </a:p>
      </dgm:t>
    </dgm:pt>
    <dgm:pt modelId="{10951C38-FEE9-460A-B280-BEC246783A8E}" type="sibTrans" cxnId="{740B619D-0F51-4066-8581-B9FC52438533}">
      <dgm:prSet/>
      <dgm:spPr>
        <a:noFill/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ZW"/>
        </a:p>
      </dgm:t>
    </dgm:pt>
    <dgm:pt modelId="{52E7FC99-D68B-4F10-A472-6E4AF695DB78}">
      <dgm:prSet phldrT="[Text]" custT="1"/>
      <dgm:spPr>
        <a:noFill/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bn-IN" sz="6000" dirty="0" smtClean="0">
              <a:latin typeface="Nikosh" panose="02000000000000000000" pitchFamily="2" charset="0"/>
              <a:cs typeface="Nikosh" panose="02000000000000000000" pitchFamily="2" charset="0"/>
            </a:rPr>
            <a:t>শ্রেণি-১০ম</a:t>
          </a:r>
        </a:p>
        <a:p>
          <a:pPr algn="l"/>
          <a:r>
            <a:rPr lang="bn-IN" sz="4800" dirty="0" smtClean="0">
              <a:latin typeface="NikoshBAN" panose="02000000000000000000" pitchFamily="2" charset="0"/>
              <a:cs typeface="NikoshBAN" panose="02000000000000000000" pitchFamily="2" charset="0"/>
            </a:rPr>
            <a:t>বিষয়-বাংলা</a:t>
          </a:r>
          <a:r>
            <a:rPr lang="bn-IN" sz="4800" dirty="0" smtClean="0">
              <a:latin typeface="Nikosh" panose="02000000000000000000" pitchFamily="2" charset="0"/>
              <a:cs typeface="Nikosh" panose="02000000000000000000" pitchFamily="2" charset="0"/>
            </a:rPr>
            <a:t> ২য় পত্র</a:t>
          </a:r>
          <a:endParaRPr lang="en-US" sz="4800" dirty="0" smtClean="0">
            <a:latin typeface="Nikosh" panose="02000000000000000000" pitchFamily="2" charset="0"/>
            <a:cs typeface="Nikosh" panose="02000000000000000000" pitchFamily="2" charset="0"/>
          </a:endParaRPr>
        </a:p>
        <a:p>
          <a:pPr algn="l"/>
          <a:r>
            <a:rPr lang="en-US" sz="4800" dirty="0" err="1" smtClean="0">
              <a:latin typeface="Nikosh" panose="02000000000000000000" pitchFamily="2" charset="0"/>
              <a:cs typeface="Nikosh" panose="02000000000000000000" pitchFamily="2" charset="0"/>
            </a:rPr>
            <a:t>পাঠঃ</a:t>
          </a:r>
          <a:r>
            <a:rPr lang="en-US" sz="4800" dirty="0" smtClean="0">
              <a:latin typeface="Nikosh" panose="02000000000000000000" pitchFamily="2" charset="0"/>
              <a:cs typeface="Nikosh" panose="02000000000000000000" pitchFamily="2" charset="0"/>
            </a:rPr>
            <a:t>  </a:t>
          </a:r>
          <a:r>
            <a:rPr lang="en-US" sz="4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রচনা</a:t>
          </a:r>
          <a:endParaRPr lang="en-US" sz="4800" dirty="0" smtClean="0">
            <a:latin typeface="NikoshBAN" panose="02000000000000000000" pitchFamily="2" charset="0"/>
            <a:cs typeface="NikoshBAN" panose="02000000000000000000" pitchFamily="2" charset="0"/>
          </a:endParaRPr>
        </a:p>
        <a:p>
          <a:pPr algn="l"/>
          <a:r>
            <a:rPr lang="en-US" sz="4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পিরিয়ডঃ</a:t>
          </a:r>
          <a:r>
            <a:rPr lang="en-US" sz="4800" dirty="0" smtClean="0">
              <a:latin typeface="NikoshBAN" panose="02000000000000000000" pitchFamily="2" charset="0"/>
              <a:cs typeface="NikoshBAN" panose="02000000000000000000" pitchFamily="2" charset="0"/>
            </a:rPr>
            <a:t> ৩য় </a:t>
          </a:r>
          <a:endParaRPr lang="bn-IN" sz="4800" dirty="0" smtClean="0">
            <a:latin typeface="NikoshBAN" panose="02000000000000000000" pitchFamily="2" charset="0"/>
            <a:cs typeface="NikoshBAN" panose="02000000000000000000" pitchFamily="2" charset="0"/>
          </a:endParaRPr>
        </a:p>
        <a:p>
          <a:pPr algn="l"/>
          <a:r>
            <a:rPr lang="bn-IN" sz="4800" dirty="0" smtClean="0">
              <a:latin typeface="Nikosh" panose="02000000000000000000" pitchFamily="2" charset="0"/>
              <a:cs typeface="Nikosh" panose="02000000000000000000" pitchFamily="2" charset="0"/>
            </a:rPr>
            <a:t>সময়-</a:t>
          </a:r>
          <a:r>
            <a:rPr lang="en-US" sz="4800" dirty="0" smtClean="0">
              <a:latin typeface="Nikosh" panose="02000000000000000000" pitchFamily="2" charset="0"/>
              <a:cs typeface="Nikosh" panose="02000000000000000000" pitchFamily="2" charset="0"/>
            </a:rPr>
            <a:t>৫০</a:t>
          </a:r>
          <a:r>
            <a:rPr lang="bn-IN" sz="4800" dirty="0" smtClean="0">
              <a:latin typeface="Nikosh" panose="02000000000000000000" pitchFamily="2" charset="0"/>
              <a:cs typeface="Nikosh" panose="02000000000000000000" pitchFamily="2" charset="0"/>
            </a:rPr>
            <a:t> মিনিট</a:t>
          </a:r>
        </a:p>
        <a:p>
          <a:pPr algn="l"/>
          <a:r>
            <a:rPr lang="bn-IN" sz="4400" dirty="0" smtClean="0">
              <a:latin typeface="Nikosh" panose="02000000000000000000" pitchFamily="2" charset="0"/>
              <a:cs typeface="Nikosh" panose="02000000000000000000" pitchFamily="2" charset="0"/>
            </a:rPr>
            <a:t>তারিখঃ </a:t>
          </a:r>
          <a:r>
            <a:rPr lang="en-US" sz="4400" smtClean="0">
              <a:latin typeface="Nikosh" panose="02000000000000000000" pitchFamily="2" charset="0"/>
              <a:cs typeface="Nikosh" panose="02000000000000000000" pitchFamily="2" charset="0"/>
            </a:rPr>
            <a:t>২৫-১০-১৭</a:t>
          </a:r>
          <a:endParaRPr lang="en-ZW" sz="4400" dirty="0">
            <a:latin typeface="Nikosh" panose="02000000000000000000" pitchFamily="2" charset="0"/>
            <a:cs typeface="Nikosh" panose="02000000000000000000" pitchFamily="2" charset="0"/>
          </a:endParaRPr>
        </a:p>
      </dgm:t>
    </dgm:pt>
    <dgm:pt modelId="{EF7378F0-C5E9-46F0-94DB-5BAC9FB63C8F}" type="parTrans" cxnId="{00F0FC83-4036-4A61-A1E8-74861728B343}">
      <dgm:prSet/>
      <dgm:spPr/>
      <dgm:t>
        <a:bodyPr/>
        <a:lstStyle/>
        <a:p>
          <a:endParaRPr lang="en-ZW"/>
        </a:p>
      </dgm:t>
    </dgm:pt>
    <dgm:pt modelId="{E957D4F8-B11B-41E6-96F7-49B09DE48D69}" type="sibTrans" cxnId="{00F0FC83-4036-4A61-A1E8-74861728B343}">
      <dgm:prSet/>
      <dgm:spPr>
        <a:noFill/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ZW"/>
        </a:p>
      </dgm:t>
    </dgm:pt>
    <dgm:pt modelId="{4BD2F703-71D7-465B-95EB-F6514720598B}">
      <dgm:prSet phldrT="[Text]" cust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ZW" sz="3600" dirty="0">
            <a:solidFill>
              <a:schemeClr val="tx1"/>
            </a:solidFill>
            <a:latin typeface="Nikosh" panose="02000000000000000000" pitchFamily="2" charset="0"/>
            <a:cs typeface="Nikosh" panose="02000000000000000000" pitchFamily="2" charset="0"/>
          </a:endParaRPr>
        </a:p>
      </dgm:t>
    </dgm:pt>
    <dgm:pt modelId="{46ACE1B9-53AF-4C6E-B329-EEEA3B4699AE}" type="parTrans" cxnId="{D6C89865-C979-42EF-A957-5ED2409E46D4}">
      <dgm:prSet/>
      <dgm:spPr/>
      <dgm:t>
        <a:bodyPr/>
        <a:lstStyle/>
        <a:p>
          <a:endParaRPr lang="en-ZW"/>
        </a:p>
      </dgm:t>
    </dgm:pt>
    <dgm:pt modelId="{E4E1C756-449F-4256-818C-B49C1D293519}" type="sibTrans" cxnId="{D6C89865-C979-42EF-A957-5ED2409E46D4}">
      <dgm:prSet/>
      <dgm:spPr>
        <a:noFill/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ZW" dirty="0"/>
        </a:p>
      </dgm:t>
    </dgm:pt>
    <dgm:pt modelId="{C1EF82A1-D259-419A-AB33-EC408A9B72DF}" type="pres">
      <dgm:prSet presAssocID="{41154F53-F7E5-4AA5-B4FD-37002F9B24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W"/>
        </a:p>
      </dgm:t>
    </dgm:pt>
    <dgm:pt modelId="{16FBE9EB-8800-4235-8013-89BE2F595B9E}" type="pres">
      <dgm:prSet presAssocID="{00BEF6EF-07A5-415E-9225-038623962482}" presName="node" presStyleLbl="node1" presStyleIdx="0" presStyleCnt="3" custScaleX="121176" custScaleY="67662" custRadScaleRad="77600" custRadScaleInc="-2414">
        <dgm:presLayoutVars>
          <dgm:bulletEnabled val="1"/>
        </dgm:presLayoutVars>
      </dgm:prSet>
      <dgm:spPr/>
      <dgm:t>
        <a:bodyPr/>
        <a:lstStyle/>
        <a:p>
          <a:endParaRPr lang="en-ZW"/>
        </a:p>
      </dgm:t>
    </dgm:pt>
    <dgm:pt modelId="{ECFE49FA-A5A2-41FE-A739-744A21649759}" type="pres">
      <dgm:prSet presAssocID="{10951C38-FEE9-460A-B280-BEC246783A8E}" presName="sibTrans" presStyleLbl="sibTrans2D1" presStyleIdx="0" presStyleCnt="3" custAng="20252574" custScaleX="355029" custLinFactX="100000" custLinFactNeighborX="191206" custLinFactNeighborY="-60512"/>
      <dgm:spPr/>
      <dgm:t>
        <a:bodyPr/>
        <a:lstStyle/>
        <a:p>
          <a:endParaRPr lang="en-ZW"/>
        </a:p>
      </dgm:t>
    </dgm:pt>
    <dgm:pt modelId="{F6A84E1B-73A3-439F-B2CA-C83E49331458}" type="pres">
      <dgm:prSet presAssocID="{10951C38-FEE9-460A-B280-BEC246783A8E}" presName="connectorText" presStyleLbl="sibTrans2D1" presStyleIdx="0" presStyleCnt="3"/>
      <dgm:spPr/>
      <dgm:t>
        <a:bodyPr/>
        <a:lstStyle/>
        <a:p>
          <a:endParaRPr lang="en-ZW"/>
        </a:p>
      </dgm:t>
    </dgm:pt>
    <dgm:pt modelId="{9435EC7A-7F42-434D-A977-FBE1089FD06B}" type="pres">
      <dgm:prSet presAssocID="{52E7FC99-D68B-4F10-A472-6E4AF695DB78}" presName="node" presStyleLbl="node1" presStyleIdx="1" presStyleCnt="3" custScaleX="168564" custScaleY="327884" custRadScaleRad="96228" custRadScaleInc="-29455">
        <dgm:presLayoutVars>
          <dgm:bulletEnabled val="1"/>
        </dgm:presLayoutVars>
      </dgm:prSet>
      <dgm:spPr/>
      <dgm:t>
        <a:bodyPr/>
        <a:lstStyle/>
        <a:p>
          <a:endParaRPr lang="en-ZW"/>
        </a:p>
      </dgm:t>
    </dgm:pt>
    <dgm:pt modelId="{ADE421DD-4104-4749-99AE-EC42166CB259}" type="pres">
      <dgm:prSet presAssocID="{E957D4F8-B11B-41E6-96F7-49B09DE48D69}" presName="sibTrans" presStyleLbl="sibTrans2D1" presStyleIdx="1" presStyleCnt="3"/>
      <dgm:spPr/>
      <dgm:t>
        <a:bodyPr/>
        <a:lstStyle/>
        <a:p>
          <a:endParaRPr lang="en-ZW"/>
        </a:p>
      </dgm:t>
    </dgm:pt>
    <dgm:pt modelId="{15B56BF1-4AAF-404C-BC59-35883527D74E}" type="pres">
      <dgm:prSet presAssocID="{E957D4F8-B11B-41E6-96F7-49B09DE48D69}" presName="connectorText" presStyleLbl="sibTrans2D1" presStyleIdx="1" presStyleCnt="3"/>
      <dgm:spPr/>
      <dgm:t>
        <a:bodyPr/>
        <a:lstStyle/>
        <a:p>
          <a:endParaRPr lang="en-ZW"/>
        </a:p>
      </dgm:t>
    </dgm:pt>
    <dgm:pt modelId="{D8A6A33E-264A-4646-9365-51ADD41EA9BA}" type="pres">
      <dgm:prSet presAssocID="{4BD2F703-71D7-465B-95EB-F6514720598B}" presName="node" presStyleLbl="node1" presStyleIdx="2" presStyleCnt="3" custScaleX="162375" custScaleY="339997" custRadScaleRad="98003" custRadScaleInc="22645">
        <dgm:presLayoutVars>
          <dgm:bulletEnabled val="1"/>
        </dgm:presLayoutVars>
      </dgm:prSet>
      <dgm:spPr/>
      <dgm:t>
        <a:bodyPr/>
        <a:lstStyle/>
        <a:p>
          <a:endParaRPr lang="en-ZW"/>
        </a:p>
      </dgm:t>
    </dgm:pt>
    <dgm:pt modelId="{95289430-E11D-4368-906D-5E87DB4FF87F}" type="pres">
      <dgm:prSet presAssocID="{E4E1C756-449F-4256-818C-B49C1D293519}" presName="sibTrans" presStyleLbl="sibTrans2D1" presStyleIdx="2" presStyleCnt="3" custAng="1123995" custScaleX="323669" custLinFactX="-100000" custLinFactNeighborX="-167974" custLinFactNeighborY="-63777"/>
      <dgm:spPr/>
      <dgm:t>
        <a:bodyPr/>
        <a:lstStyle/>
        <a:p>
          <a:endParaRPr lang="en-ZW"/>
        </a:p>
      </dgm:t>
    </dgm:pt>
    <dgm:pt modelId="{C73876CC-AAF9-4509-9766-C16BF312C4D0}" type="pres">
      <dgm:prSet presAssocID="{E4E1C756-449F-4256-818C-B49C1D293519}" presName="connectorText" presStyleLbl="sibTrans2D1" presStyleIdx="2" presStyleCnt="3"/>
      <dgm:spPr/>
      <dgm:t>
        <a:bodyPr/>
        <a:lstStyle/>
        <a:p>
          <a:endParaRPr lang="en-ZW"/>
        </a:p>
      </dgm:t>
    </dgm:pt>
  </dgm:ptLst>
  <dgm:cxnLst>
    <dgm:cxn modelId="{D6C89865-C979-42EF-A957-5ED2409E46D4}" srcId="{41154F53-F7E5-4AA5-B4FD-37002F9B249C}" destId="{4BD2F703-71D7-465B-95EB-F6514720598B}" srcOrd="2" destOrd="0" parTransId="{46ACE1B9-53AF-4C6E-B329-EEEA3B4699AE}" sibTransId="{E4E1C756-449F-4256-818C-B49C1D293519}"/>
    <dgm:cxn modelId="{27EF37F4-18D7-4E4F-8FDD-76B46C346D4A}" type="presOf" srcId="{E957D4F8-B11B-41E6-96F7-49B09DE48D69}" destId="{ADE421DD-4104-4749-99AE-EC42166CB259}" srcOrd="0" destOrd="0" presId="urn:microsoft.com/office/officeart/2005/8/layout/cycle7"/>
    <dgm:cxn modelId="{427301F7-8293-411A-BF39-ADB54FAB62C9}" type="presOf" srcId="{52E7FC99-D68B-4F10-A472-6E4AF695DB78}" destId="{9435EC7A-7F42-434D-A977-FBE1089FD06B}" srcOrd="0" destOrd="0" presId="urn:microsoft.com/office/officeart/2005/8/layout/cycle7"/>
    <dgm:cxn modelId="{349BC313-E8B2-46CE-A887-17B40F8AB5C2}" type="presOf" srcId="{E4E1C756-449F-4256-818C-B49C1D293519}" destId="{C73876CC-AAF9-4509-9766-C16BF312C4D0}" srcOrd="1" destOrd="0" presId="urn:microsoft.com/office/officeart/2005/8/layout/cycle7"/>
    <dgm:cxn modelId="{4B681618-436F-4D1A-9B34-6B5D7A440990}" type="presOf" srcId="{E4E1C756-449F-4256-818C-B49C1D293519}" destId="{95289430-E11D-4368-906D-5E87DB4FF87F}" srcOrd="0" destOrd="0" presId="urn:microsoft.com/office/officeart/2005/8/layout/cycle7"/>
    <dgm:cxn modelId="{5E3BABE0-F1E2-441E-BBA8-915D3C519901}" type="presOf" srcId="{10951C38-FEE9-460A-B280-BEC246783A8E}" destId="{ECFE49FA-A5A2-41FE-A739-744A21649759}" srcOrd="0" destOrd="0" presId="urn:microsoft.com/office/officeart/2005/8/layout/cycle7"/>
    <dgm:cxn modelId="{0474D80B-7F97-4EC9-B9B6-D77DF651A652}" type="presOf" srcId="{10951C38-FEE9-460A-B280-BEC246783A8E}" destId="{F6A84E1B-73A3-439F-B2CA-C83E49331458}" srcOrd="1" destOrd="0" presId="urn:microsoft.com/office/officeart/2005/8/layout/cycle7"/>
    <dgm:cxn modelId="{9E383D0D-9F65-433C-8133-DDDA85B3E26C}" type="presOf" srcId="{E957D4F8-B11B-41E6-96F7-49B09DE48D69}" destId="{15B56BF1-4AAF-404C-BC59-35883527D74E}" srcOrd="1" destOrd="0" presId="urn:microsoft.com/office/officeart/2005/8/layout/cycle7"/>
    <dgm:cxn modelId="{683AA9DD-35BD-4A97-9BC0-FB5B40FBD6E5}" type="presOf" srcId="{4BD2F703-71D7-465B-95EB-F6514720598B}" destId="{D8A6A33E-264A-4646-9365-51ADD41EA9BA}" srcOrd="0" destOrd="0" presId="urn:microsoft.com/office/officeart/2005/8/layout/cycle7"/>
    <dgm:cxn modelId="{DD890986-87B6-4B8C-8440-087AC9BEA398}" type="presOf" srcId="{00BEF6EF-07A5-415E-9225-038623962482}" destId="{16FBE9EB-8800-4235-8013-89BE2F595B9E}" srcOrd="0" destOrd="0" presId="urn:microsoft.com/office/officeart/2005/8/layout/cycle7"/>
    <dgm:cxn modelId="{740B619D-0F51-4066-8581-B9FC52438533}" srcId="{41154F53-F7E5-4AA5-B4FD-37002F9B249C}" destId="{00BEF6EF-07A5-415E-9225-038623962482}" srcOrd="0" destOrd="0" parTransId="{1829F6C0-8F39-4FCC-9308-32A6CEE25C19}" sibTransId="{10951C38-FEE9-460A-B280-BEC246783A8E}"/>
    <dgm:cxn modelId="{BF7F91B0-3DD8-4175-B9E8-5A0D67B09DC9}" type="presOf" srcId="{41154F53-F7E5-4AA5-B4FD-37002F9B249C}" destId="{C1EF82A1-D259-419A-AB33-EC408A9B72DF}" srcOrd="0" destOrd="0" presId="urn:microsoft.com/office/officeart/2005/8/layout/cycle7"/>
    <dgm:cxn modelId="{00F0FC83-4036-4A61-A1E8-74861728B343}" srcId="{41154F53-F7E5-4AA5-B4FD-37002F9B249C}" destId="{52E7FC99-D68B-4F10-A472-6E4AF695DB78}" srcOrd="1" destOrd="0" parTransId="{EF7378F0-C5E9-46F0-94DB-5BAC9FB63C8F}" sibTransId="{E957D4F8-B11B-41E6-96F7-49B09DE48D69}"/>
    <dgm:cxn modelId="{8C4057B1-B282-44B6-9BB1-AB454A4A5BB8}" type="presParOf" srcId="{C1EF82A1-D259-419A-AB33-EC408A9B72DF}" destId="{16FBE9EB-8800-4235-8013-89BE2F595B9E}" srcOrd="0" destOrd="0" presId="urn:microsoft.com/office/officeart/2005/8/layout/cycle7"/>
    <dgm:cxn modelId="{7BF3F0DB-9767-4D3D-A703-2AD90B0C9253}" type="presParOf" srcId="{C1EF82A1-D259-419A-AB33-EC408A9B72DF}" destId="{ECFE49FA-A5A2-41FE-A739-744A21649759}" srcOrd="1" destOrd="0" presId="urn:microsoft.com/office/officeart/2005/8/layout/cycle7"/>
    <dgm:cxn modelId="{DB51EDF3-9CB5-4A73-B6D1-852E8F8CC55A}" type="presParOf" srcId="{ECFE49FA-A5A2-41FE-A739-744A21649759}" destId="{F6A84E1B-73A3-439F-B2CA-C83E49331458}" srcOrd="0" destOrd="0" presId="urn:microsoft.com/office/officeart/2005/8/layout/cycle7"/>
    <dgm:cxn modelId="{AA6A03AC-E4F6-4C98-A4DF-45EB01898190}" type="presParOf" srcId="{C1EF82A1-D259-419A-AB33-EC408A9B72DF}" destId="{9435EC7A-7F42-434D-A977-FBE1089FD06B}" srcOrd="2" destOrd="0" presId="urn:microsoft.com/office/officeart/2005/8/layout/cycle7"/>
    <dgm:cxn modelId="{2465AA51-B81A-4FAE-9B3E-458428D5D0D8}" type="presParOf" srcId="{C1EF82A1-D259-419A-AB33-EC408A9B72DF}" destId="{ADE421DD-4104-4749-99AE-EC42166CB259}" srcOrd="3" destOrd="0" presId="urn:microsoft.com/office/officeart/2005/8/layout/cycle7"/>
    <dgm:cxn modelId="{B6A406A9-7985-4CBD-B36E-2C470DB97FA2}" type="presParOf" srcId="{ADE421DD-4104-4749-99AE-EC42166CB259}" destId="{15B56BF1-4AAF-404C-BC59-35883527D74E}" srcOrd="0" destOrd="0" presId="urn:microsoft.com/office/officeart/2005/8/layout/cycle7"/>
    <dgm:cxn modelId="{FF6EAD59-C800-4D4D-AF82-82693E97E5ED}" type="presParOf" srcId="{C1EF82A1-D259-419A-AB33-EC408A9B72DF}" destId="{D8A6A33E-264A-4646-9365-51ADD41EA9BA}" srcOrd="4" destOrd="0" presId="urn:microsoft.com/office/officeart/2005/8/layout/cycle7"/>
    <dgm:cxn modelId="{40900FDB-BF91-4BD7-B699-BD5EC4B5E008}" type="presParOf" srcId="{C1EF82A1-D259-419A-AB33-EC408A9B72DF}" destId="{95289430-E11D-4368-906D-5E87DB4FF87F}" srcOrd="5" destOrd="0" presId="urn:microsoft.com/office/officeart/2005/8/layout/cycle7"/>
    <dgm:cxn modelId="{5D11C747-7E47-48A6-B94B-A60E4609E284}" type="presParOf" srcId="{95289430-E11D-4368-906D-5E87DB4FF87F}" destId="{C73876CC-AAF9-4509-9766-C16BF312C4D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80D84F-7C3B-4099-B274-6C12309ECEEA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W"/>
        </a:p>
      </dgm:t>
    </dgm:pt>
    <dgm:pt modelId="{8A611B9A-08C4-49D6-9B98-EFF4624BF823}">
      <dgm:prSet phldrT="[Text]" custT="1"/>
      <dgm:spPr>
        <a:solidFill>
          <a:srgbClr val="00B050"/>
        </a:solidFill>
      </dgm:spPr>
      <dgm:t>
        <a:bodyPr/>
        <a:lstStyle/>
        <a:p>
          <a:r>
            <a:rPr lang="bn-IN" sz="5400" dirty="0" smtClean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rPr>
            <a:t>শিখনফল</a:t>
          </a:r>
        </a:p>
        <a:p>
          <a:r>
            <a:rPr lang="bn-IN" sz="5400" dirty="0" smtClean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rPr>
            <a:t>এ </a:t>
          </a:r>
          <a:r>
            <a:rPr lang="bn-IN" sz="5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অধ্যায়</a:t>
          </a:r>
          <a:r>
            <a:rPr lang="bn-IN" sz="5400" dirty="0" smtClean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rPr>
            <a:t> পাঠ শেষে শিক্ষার্থীরা</a:t>
          </a:r>
          <a:r>
            <a:rPr lang="en-ZW" sz="5400" dirty="0" smtClean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rPr>
            <a:t>…</a:t>
          </a:r>
          <a:endParaRPr lang="en-ZW" sz="5400" dirty="0">
            <a:solidFill>
              <a:schemeClr val="tx1"/>
            </a:solidFill>
            <a:latin typeface="Nikosh" panose="02000000000000000000" pitchFamily="2" charset="0"/>
            <a:cs typeface="Nikosh" panose="02000000000000000000" pitchFamily="2" charset="0"/>
          </a:endParaRPr>
        </a:p>
      </dgm:t>
    </dgm:pt>
    <dgm:pt modelId="{94B1EFAD-195D-44CF-BC7B-743E2A247F9C}" type="parTrans" cxnId="{BC1AADBD-EF63-41C8-8075-A3143FEC1454}">
      <dgm:prSet/>
      <dgm:spPr/>
      <dgm:t>
        <a:bodyPr/>
        <a:lstStyle/>
        <a:p>
          <a:endParaRPr lang="en-ZW"/>
        </a:p>
      </dgm:t>
    </dgm:pt>
    <dgm:pt modelId="{6C53855E-6249-4F19-8A25-E9A01FC3B242}" type="sibTrans" cxnId="{BC1AADBD-EF63-41C8-8075-A3143FEC1454}">
      <dgm:prSet/>
      <dgm:spPr/>
      <dgm:t>
        <a:bodyPr/>
        <a:lstStyle/>
        <a:p>
          <a:endParaRPr lang="en-ZW"/>
        </a:p>
      </dgm:t>
    </dgm:pt>
    <dgm:pt modelId="{82590E64-3E31-4C70-B27F-0AB24DEF19DB}">
      <dgm:prSet phldrT="[Text]" custT="1"/>
      <dgm:spPr>
        <a:solidFill>
          <a:schemeClr val="accent5">
            <a:lumMod val="50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bn-IN" sz="4800" dirty="0" smtClean="0">
              <a:latin typeface="NikoshBAN" panose="02000000000000000000" pitchFamily="2" charset="0"/>
              <a:cs typeface="NikoshBAN" panose="02000000000000000000" pitchFamily="2" charset="0"/>
            </a:rPr>
            <a:t>১)</a:t>
          </a:r>
          <a:r>
            <a:rPr lang="en-US" sz="4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কৃষি</a:t>
          </a:r>
          <a:r>
            <a:rPr lang="en-US" sz="48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কাজ</a:t>
          </a:r>
          <a:r>
            <a:rPr lang="en-US" sz="4800" dirty="0" smtClean="0">
              <a:latin typeface="NikoshBAN" panose="02000000000000000000" pitchFamily="2" charset="0"/>
              <a:cs typeface="NikoshBAN" panose="02000000000000000000" pitchFamily="2" charset="0"/>
            </a:rPr>
            <a:t> ও </a:t>
          </a:r>
          <a:r>
            <a:rPr lang="en-US" sz="48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বিজ্ঞান</a:t>
          </a:r>
          <a:r>
            <a:rPr lang="en-US" sz="48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IN" sz="4800" dirty="0" smtClean="0">
              <a:latin typeface="NikoshBAN" panose="02000000000000000000" pitchFamily="2" charset="0"/>
              <a:cs typeface="NikoshBAN" panose="02000000000000000000" pitchFamily="2" charset="0"/>
            </a:rPr>
            <a:t> কী তা বলতে পারবে।</a:t>
          </a:r>
          <a:endParaRPr lang="en-ZW" sz="48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E99DC02D-8DAA-4F23-90E9-4F5A4C0FAA45}" type="parTrans" cxnId="{FC223EFB-4FFC-419F-B753-04F0CFBE070E}">
      <dgm:prSet/>
      <dgm:spPr/>
      <dgm:t>
        <a:bodyPr/>
        <a:lstStyle/>
        <a:p>
          <a:endParaRPr lang="en-ZW"/>
        </a:p>
      </dgm:t>
    </dgm:pt>
    <dgm:pt modelId="{8319E755-33B7-4266-880E-351EC33A42C8}" type="sibTrans" cxnId="{FC223EFB-4FFC-419F-B753-04F0CFBE070E}">
      <dgm:prSet/>
      <dgm:spPr/>
      <dgm:t>
        <a:bodyPr/>
        <a:lstStyle/>
        <a:p>
          <a:endParaRPr lang="en-ZW"/>
        </a:p>
      </dgm:t>
    </dgm:pt>
    <dgm:pt modelId="{F9F16DFE-75C3-4ABA-80B3-58802F2B43F7}">
      <dgm:prSet phldrT="[Text]" custT="1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bn-IN" sz="4400" dirty="0" smtClean="0">
              <a:latin typeface="NikoshBAN" panose="02000000000000000000" pitchFamily="2" charset="0"/>
              <a:cs typeface="NikoshBAN" panose="02000000000000000000" pitchFamily="2" charset="0"/>
            </a:rPr>
            <a:t>২) </a:t>
          </a:r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কৃষিজ</a:t>
          </a:r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পণ্য</a:t>
          </a:r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সামগ্রীর</a:t>
          </a:r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নাম</a:t>
          </a:r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বলতে</a:t>
          </a:r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400" dirty="0" smtClean="0">
              <a:latin typeface="NikoshBAN" panose="02000000000000000000" pitchFamily="2" charset="0"/>
              <a:cs typeface="NikoshBAN" panose="02000000000000000000" pitchFamily="2" charset="0"/>
            </a:rPr>
            <a:t>। </a:t>
          </a:r>
          <a:endParaRPr lang="en-ZW" sz="44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F0EBE7B-7BA8-4729-A9E7-09F2343DDC13}" type="parTrans" cxnId="{92C483F0-9533-4452-ABD3-EBD6B60A0B63}">
      <dgm:prSet/>
      <dgm:spPr/>
      <dgm:t>
        <a:bodyPr/>
        <a:lstStyle/>
        <a:p>
          <a:endParaRPr lang="en-ZW"/>
        </a:p>
      </dgm:t>
    </dgm:pt>
    <dgm:pt modelId="{7E8FACED-6491-4539-896F-EB6AF8642B64}" type="sibTrans" cxnId="{92C483F0-9533-4452-ABD3-EBD6B60A0B63}">
      <dgm:prSet/>
      <dgm:spPr/>
      <dgm:t>
        <a:bodyPr/>
        <a:lstStyle/>
        <a:p>
          <a:endParaRPr lang="en-ZW"/>
        </a:p>
      </dgm:t>
    </dgm:pt>
    <dgm:pt modelId="{9108866E-79EC-4528-9EBB-47BC3E2F4559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bn-IN" sz="4000" dirty="0" smtClean="0">
              <a:solidFill>
                <a:schemeClr val="bg2"/>
              </a:solidFill>
              <a:latin typeface="NikoshBAN" panose="02000000000000000000" pitchFamily="2" charset="0"/>
              <a:cs typeface="NikoshBAN" panose="02000000000000000000" pitchFamily="2" charset="0"/>
            </a:rPr>
            <a:t>৩) </a:t>
          </a:r>
          <a:r>
            <a:rPr lang="en-US" sz="40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কৃষি</a:t>
          </a:r>
          <a:r>
            <a:rPr lang="en-US" sz="40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কাজে</a:t>
          </a:r>
          <a:r>
            <a:rPr lang="en-US" sz="40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বিজ্ঞানের</a:t>
          </a:r>
          <a:r>
            <a:rPr lang="en-US" sz="40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অবদান</a:t>
          </a:r>
          <a:r>
            <a:rPr lang="en-US" sz="40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বর্ণনা</a:t>
          </a:r>
          <a:r>
            <a:rPr lang="en-US" sz="40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en-US" sz="40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endParaRPr lang="en-ZW" sz="4000" dirty="0">
            <a:solidFill>
              <a:srgbClr val="0070C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73ACB3E-CF57-4773-B9BB-10B03C7C3940}" type="parTrans" cxnId="{1CBC2F52-9282-44CD-B854-F0FED126B96B}">
      <dgm:prSet/>
      <dgm:spPr/>
      <dgm:t>
        <a:bodyPr/>
        <a:lstStyle/>
        <a:p>
          <a:endParaRPr lang="en-ZW"/>
        </a:p>
      </dgm:t>
    </dgm:pt>
    <dgm:pt modelId="{7433BE46-D1B9-4A9A-B12E-7404156E4279}" type="sibTrans" cxnId="{1CBC2F52-9282-44CD-B854-F0FED126B96B}">
      <dgm:prSet/>
      <dgm:spPr/>
      <dgm:t>
        <a:bodyPr/>
        <a:lstStyle/>
        <a:p>
          <a:endParaRPr lang="en-ZW"/>
        </a:p>
      </dgm:t>
    </dgm:pt>
    <dgm:pt modelId="{F7456090-80D4-4181-A3CB-41FB446812FF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bn-IN" sz="4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৪) </a:t>
          </a:r>
          <a:r>
            <a:rPr lang="en-US" sz="44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বাংলাদেশে</a:t>
          </a:r>
          <a:endParaRPr lang="en-US" sz="4400" dirty="0" smtClean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  <a:p>
          <a:r>
            <a:rPr lang="en-US" sz="44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কৃষির</a:t>
          </a:r>
          <a:r>
            <a:rPr lang="en-US" sz="4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অতীত</a:t>
          </a:r>
          <a:r>
            <a:rPr lang="en-US" sz="4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ও </a:t>
          </a:r>
          <a:r>
            <a:rPr lang="en-US" sz="44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বর্তমান</a:t>
          </a:r>
          <a:r>
            <a:rPr lang="en-US" sz="4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অবস্থা</a:t>
          </a:r>
          <a:r>
            <a:rPr lang="en-US" sz="4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ব্যাখ্যা</a:t>
          </a:r>
          <a:r>
            <a:rPr lang="en-US" sz="4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en-US" sz="4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4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।</a:t>
          </a:r>
          <a:endParaRPr lang="en-ZW" sz="44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27B962F5-4161-4441-A0DA-7BFC5C5E4452}" type="parTrans" cxnId="{BC772787-43BA-4C20-A0E5-48F485441BFB}">
      <dgm:prSet/>
      <dgm:spPr/>
      <dgm:t>
        <a:bodyPr/>
        <a:lstStyle/>
        <a:p>
          <a:endParaRPr lang="en-ZW"/>
        </a:p>
      </dgm:t>
    </dgm:pt>
    <dgm:pt modelId="{73364317-E6E4-4EA8-816F-3CF97541BC7D}" type="sibTrans" cxnId="{BC772787-43BA-4C20-A0E5-48F485441BFB}">
      <dgm:prSet/>
      <dgm:spPr/>
      <dgm:t>
        <a:bodyPr/>
        <a:lstStyle/>
        <a:p>
          <a:endParaRPr lang="en-ZW"/>
        </a:p>
      </dgm:t>
    </dgm:pt>
    <dgm:pt modelId="{964A5392-4D8F-48CD-B448-C469F013AFFD}" type="pres">
      <dgm:prSet presAssocID="{3D80D84F-7C3B-4099-B274-6C12309ECEE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ZW"/>
        </a:p>
      </dgm:t>
    </dgm:pt>
    <dgm:pt modelId="{F35A3024-5510-4C2D-ACC5-78442E7A087D}" type="pres">
      <dgm:prSet presAssocID="{8A611B9A-08C4-49D6-9B98-EFF4624BF823}" presName="roof" presStyleLbl="dkBgShp" presStyleIdx="0" presStyleCnt="2" custLinFactNeighborX="-109" custLinFactNeighborY="-833"/>
      <dgm:spPr/>
      <dgm:t>
        <a:bodyPr/>
        <a:lstStyle/>
        <a:p>
          <a:endParaRPr lang="en-ZW"/>
        </a:p>
      </dgm:t>
    </dgm:pt>
    <dgm:pt modelId="{46BC9B86-859E-41FD-9A59-7F7E1691277C}" type="pres">
      <dgm:prSet presAssocID="{8A611B9A-08C4-49D6-9B98-EFF4624BF823}" presName="pillars" presStyleCnt="0"/>
      <dgm:spPr/>
    </dgm:pt>
    <dgm:pt modelId="{D7C565EE-3761-488F-BE9F-083F6BC338EC}" type="pres">
      <dgm:prSet presAssocID="{8A611B9A-08C4-49D6-9B98-EFF4624BF823}" presName="pillar1" presStyleLbl="node1" presStyleIdx="0" presStyleCnt="4" custScaleX="97005" custScaleY="110018" custLinFactNeighborX="0" custLinFactNeighborY="5855">
        <dgm:presLayoutVars>
          <dgm:bulletEnabled val="1"/>
        </dgm:presLayoutVars>
      </dgm:prSet>
      <dgm:spPr/>
      <dgm:t>
        <a:bodyPr/>
        <a:lstStyle/>
        <a:p>
          <a:endParaRPr lang="en-ZW"/>
        </a:p>
      </dgm:t>
    </dgm:pt>
    <dgm:pt modelId="{31B6771E-7129-48D8-A254-4CC7CAAE0285}" type="pres">
      <dgm:prSet presAssocID="{F9F16DFE-75C3-4ABA-80B3-58802F2B43F7}" presName="pillarX" presStyleLbl="node1" presStyleIdx="1" presStyleCnt="4" custScaleX="97245" custScaleY="100159" custLinFactNeighborY="368">
        <dgm:presLayoutVars>
          <dgm:bulletEnabled val="1"/>
        </dgm:presLayoutVars>
      </dgm:prSet>
      <dgm:spPr/>
      <dgm:t>
        <a:bodyPr/>
        <a:lstStyle/>
        <a:p>
          <a:endParaRPr lang="en-ZW"/>
        </a:p>
      </dgm:t>
    </dgm:pt>
    <dgm:pt modelId="{EE0DF46F-5704-4CE9-815B-6B5D772F6906}" type="pres">
      <dgm:prSet presAssocID="{9108866E-79EC-4528-9EBB-47BC3E2F4559}" presName="pillarX" presStyleLbl="node1" presStyleIdx="2" presStyleCnt="4" custLinFactNeighborX="435" custLinFactNeighborY="368">
        <dgm:presLayoutVars>
          <dgm:bulletEnabled val="1"/>
        </dgm:presLayoutVars>
      </dgm:prSet>
      <dgm:spPr/>
      <dgm:t>
        <a:bodyPr/>
        <a:lstStyle/>
        <a:p>
          <a:endParaRPr lang="en-ZW"/>
        </a:p>
      </dgm:t>
    </dgm:pt>
    <dgm:pt modelId="{C9650B7C-2731-4296-B67C-C654404EA07A}" type="pres">
      <dgm:prSet presAssocID="{F7456090-80D4-4181-A3CB-41FB446812FF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W"/>
        </a:p>
      </dgm:t>
    </dgm:pt>
    <dgm:pt modelId="{59D7D1DF-46C5-4693-A00A-010BC4A57AD9}" type="pres">
      <dgm:prSet presAssocID="{8A611B9A-08C4-49D6-9B98-EFF4624BF823}" presName="base" presStyleLbl="dkBgShp" presStyleIdx="1" presStyleCnt="2"/>
      <dgm:spPr/>
    </dgm:pt>
  </dgm:ptLst>
  <dgm:cxnLst>
    <dgm:cxn modelId="{1CBC2F52-9282-44CD-B854-F0FED126B96B}" srcId="{8A611B9A-08C4-49D6-9B98-EFF4624BF823}" destId="{9108866E-79EC-4528-9EBB-47BC3E2F4559}" srcOrd="2" destOrd="0" parTransId="{373ACB3E-CF57-4773-B9BB-10B03C7C3940}" sibTransId="{7433BE46-D1B9-4A9A-B12E-7404156E4279}"/>
    <dgm:cxn modelId="{034F1ECE-77B3-4A36-BD4C-EE6C1774C295}" type="presOf" srcId="{82590E64-3E31-4C70-B27F-0AB24DEF19DB}" destId="{D7C565EE-3761-488F-BE9F-083F6BC338EC}" srcOrd="0" destOrd="0" presId="urn:microsoft.com/office/officeart/2005/8/layout/hList3"/>
    <dgm:cxn modelId="{495EC70D-585E-40CF-9326-C0E14536C1E8}" type="presOf" srcId="{F9F16DFE-75C3-4ABA-80B3-58802F2B43F7}" destId="{31B6771E-7129-48D8-A254-4CC7CAAE0285}" srcOrd="0" destOrd="0" presId="urn:microsoft.com/office/officeart/2005/8/layout/hList3"/>
    <dgm:cxn modelId="{FC223EFB-4FFC-419F-B753-04F0CFBE070E}" srcId="{8A611B9A-08C4-49D6-9B98-EFF4624BF823}" destId="{82590E64-3E31-4C70-B27F-0AB24DEF19DB}" srcOrd="0" destOrd="0" parTransId="{E99DC02D-8DAA-4F23-90E9-4F5A4C0FAA45}" sibTransId="{8319E755-33B7-4266-880E-351EC33A42C8}"/>
    <dgm:cxn modelId="{0DE533CD-73C5-4875-BAB3-47D52DD17AB3}" type="presOf" srcId="{3D80D84F-7C3B-4099-B274-6C12309ECEEA}" destId="{964A5392-4D8F-48CD-B448-C469F013AFFD}" srcOrd="0" destOrd="0" presId="urn:microsoft.com/office/officeart/2005/8/layout/hList3"/>
    <dgm:cxn modelId="{BC772787-43BA-4C20-A0E5-48F485441BFB}" srcId="{8A611B9A-08C4-49D6-9B98-EFF4624BF823}" destId="{F7456090-80D4-4181-A3CB-41FB446812FF}" srcOrd="3" destOrd="0" parTransId="{27B962F5-4161-4441-A0DA-7BFC5C5E4452}" sibTransId="{73364317-E6E4-4EA8-816F-3CF97541BC7D}"/>
    <dgm:cxn modelId="{35BD6568-8E56-4D0E-B182-DBF0D2B73863}" type="presOf" srcId="{8A611B9A-08C4-49D6-9B98-EFF4624BF823}" destId="{F35A3024-5510-4C2D-ACC5-78442E7A087D}" srcOrd="0" destOrd="0" presId="urn:microsoft.com/office/officeart/2005/8/layout/hList3"/>
    <dgm:cxn modelId="{92C483F0-9533-4452-ABD3-EBD6B60A0B63}" srcId="{8A611B9A-08C4-49D6-9B98-EFF4624BF823}" destId="{F9F16DFE-75C3-4ABA-80B3-58802F2B43F7}" srcOrd="1" destOrd="0" parTransId="{3F0EBE7B-7BA8-4729-A9E7-09F2343DDC13}" sibTransId="{7E8FACED-6491-4539-896F-EB6AF8642B64}"/>
    <dgm:cxn modelId="{1F500256-110B-47FA-9C6C-72814BB0D8A9}" type="presOf" srcId="{9108866E-79EC-4528-9EBB-47BC3E2F4559}" destId="{EE0DF46F-5704-4CE9-815B-6B5D772F6906}" srcOrd="0" destOrd="0" presId="urn:microsoft.com/office/officeart/2005/8/layout/hList3"/>
    <dgm:cxn modelId="{BC1AADBD-EF63-41C8-8075-A3143FEC1454}" srcId="{3D80D84F-7C3B-4099-B274-6C12309ECEEA}" destId="{8A611B9A-08C4-49D6-9B98-EFF4624BF823}" srcOrd="0" destOrd="0" parTransId="{94B1EFAD-195D-44CF-BC7B-743E2A247F9C}" sibTransId="{6C53855E-6249-4F19-8A25-E9A01FC3B242}"/>
    <dgm:cxn modelId="{ACCB514D-0B79-4C52-8F77-751E81AEDB79}" type="presOf" srcId="{F7456090-80D4-4181-A3CB-41FB446812FF}" destId="{C9650B7C-2731-4296-B67C-C654404EA07A}" srcOrd="0" destOrd="0" presId="urn:microsoft.com/office/officeart/2005/8/layout/hList3"/>
    <dgm:cxn modelId="{60BC2CC8-D9C5-41B4-A2B4-3DD7D5EFD739}" type="presParOf" srcId="{964A5392-4D8F-48CD-B448-C469F013AFFD}" destId="{F35A3024-5510-4C2D-ACC5-78442E7A087D}" srcOrd="0" destOrd="0" presId="urn:microsoft.com/office/officeart/2005/8/layout/hList3"/>
    <dgm:cxn modelId="{A84C903D-4DEE-451F-8075-56EDA2495C22}" type="presParOf" srcId="{964A5392-4D8F-48CD-B448-C469F013AFFD}" destId="{46BC9B86-859E-41FD-9A59-7F7E1691277C}" srcOrd="1" destOrd="0" presId="urn:microsoft.com/office/officeart/2005/8/layout/hList3"/>
    <dgm:cxn modelId="{74FDC7E6-1823-462E-BDC9-D728634A19CB}" type="presParOf" srcId="{46BC9B86-859E-41FD-9A59-7F7E1691277C}" destId="{D7C565EE-3761-488F-BE9F-083F6BC338EC}" srcOrd="0" destOrd="0" presId="urn:microsoft.com/office/officeart/2005/8/layout/hList3"/>
    <dgm:cxn modelId="{8D1BB009-2145-49B5-8E3E-BAEE4341917F}" type="presParOf" srcId="{46BC9B86-859E-41FD-9A59-7F7E1691277C}" destId="{31B6771E-7129-48D8-A254-4CC7CAAE0285}" srcOrd="1" destOrd="0" presId="urn:microsoft.com/office/officeart/2005/8/layout/hList3"/>
    <dgm:cxn modelId="{7D43737C-898F-486B-A2F7-79399DFE4EA2}" type="presParOf" srcId="{46BC9B86-859E-41FD-9A59-7F7E1691277C}" destId="{EE0DF46F-5704-4CE9-815B-6B5D772F6906}" srcOrd="2" destOrd="0" presId="urn:microsoft.com/office/officeart/2005/8/layout/hList3"/>
    <dgm:cxn modelId="{CF5D6F77-A957-4E66-B57B-9F66FE347C6E}" type="presParOf" srcId="{46BC9B86-859E-41FD-9A59-7F7E1691277C}" destId="{C9650B7C-2731-4296-B67C-C654404EA07A}" srcOrd="3" destOrd="0" presId="urn:microsoft.com/office/officeart/2005/8/layout/hList3"/>
    <dgm:cxn modelId="{7F359B8F-948B-40DD-B027-DFE06EBCFB9B}" type="presParOf" srcId="{964A5392-4D8F-48CD-B448-C469F013AFFD}" destId="{59D7D1DF-46C5-4693-A00A-010BC4A57AD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378250-0019-4708-97BC-BB0906DD9EFF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A04C3E6C-9F29-41A1-95FC-9D2EFEF16F92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bn-IN" sz="6600" b="1" dirty="0" smtClean="0">
              <a:solidFill>
                <a:schemeClr val="accent4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বাড়ির কাজ</a:t>
          </a:r>
          <a:endParaRPr lang="en-US" sz="6600" b="1" dirty="0">
            <a:solidFill>
              <a:schemeClr val="accent4"/>
            </a:solidFill>
          </a:endParaRPr>
        </a:p>
      </dgm:t>
    </dgm:pt>
    <dgm:pt modelId="{45EE2981-5F6B-4B3E-8733-498279AEDA7A}" type="parTrans" cxnId="{74BE44D7-A223-41CE-A9BE-4622EA104263}">
      <dgm:prSet/>
      <dgm:spPr/>
      <dgm:t>
        <a:bodyPr/>
        <a:lstStyle/>
        <a:p>
          <a:endParaRPr lang="en-US"/>
        </a:p>
      </dgm:t>
    </dgm:pt>
    <dgm:pt modelId="{456AE7A7-951E-42EF-A7B5-06DAE1A21B0C}" type="sibTrans" cxnId="{74BE44D7-A223-41CE-A9BE-4622EA104263}">
      <dgm:prSet/>
      <dgm:spPr/>
      <dgm:t>
        <a:bodyPr/>
        <a:lstStyle/>
        <a:p>
          <a:endParaRPr lang="en-US"/>
        </a:p>
      </dgm:t>
    </dgm:pt>
    <dgm:pt modelId="{834881B9-A91A-476F-85D9-4945633F6023}" type="pres">
      <dgm:prSet presAssocID="{CA378250-0019-4708-97BC-BB0906DD9EFF}" presName="Name0" presStyleCnt="0">
        <dgm:presLayoutVars>
          <dgm:dir/>
          <dgm:resizeHandles val="exact"/>
        </dgm:presLayoutVars>
      </dgm:prSet>
      <dgm:spPr/>
    </dgm:pt>
    <dgm:pt modelId="{6642130B-D180-497C-99DD-D10A4EFB7529}" type="pres">
      <dgm:prSet presAssocID="{A04C3E6C-9F29-41A1-95FC-9D2EFEF16F92}" presName="compNode" presStyleCnt="0"/>
      <dgm:spPr/>
    </dgm:pt>
    <dgm:pt modelId="{587E81AF-4010-4C1E-BF7C-AADEC9306059}" type="pres">
      <dgm:prSet presAssocID="{A04C3E6C-9F29-41A1-95FC-9D2EFEF16F92}" presName="pictRect" presStyleLbl="node1" presStyleIdx="0" presStyleCnt="1" custScaleX="170687" custScaleY="116223" custLinFactNeighborX="1483" custLinFactNeighborY="269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3D43BB10-3B51-4358-8892-FAA6117ABE92}" type="pres">
      <dgm:prSet presAssocID="{A04C3E6C-9F29-41A1-95FC-9D2EFEF16F92}" presName="textRect" presStyleLbl="revTx" presStyleIdx="0" presStyleCnt="1" custScaleX="1240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B6E7DE-F8AC-4AE0-A2A1-4EB5D6A07788}" type="presOf" srcId="{A04C3E6C-9F29-41A1-95FC-9D2EFEF16F92}" destId="{3D43BB10-3B51-4358-8892-FAA6117ABE92}" srcOrd="0" destOrd="0" presId="urn:microsoft.com/office/officeart/2005/8/layout/pList1"/>
    <dgm:cxn modelId="{81369A8F-550B-4909-8FCA-98DC12CDCB8F}" type="presOf" srcId="{CA378250-0019-4708-97BC-BB0906DD9EFF}" destId="{834881B9-A91A-476F-85D9-4945633F6023}" srcOrd="0" destOrd="0" presId="urn:microsoft.com/office/officeart/2005/8/layout/pList1"/>
    <dgm:cxn modelId="{74BE44D7-A223-41CE-A9BE-4622EA104263}" srcId="{CA378250-0019-4708-97BC-BB0906DD9EFF}" destId="{A04C3E6C-9F29-41A1-95FC-9D2EFEF16F92}" srcOrd="0" destOrd="0" parTransId="{45EE2981-5F6B-4B3E-8733-498279AEDA7A}" sibTransId="{456AE7A7-951E-42EF-A7B5-06DAE1A21B0C}"/>
    <dgm:cxn modelId="{BEA2EA00-3C74-42CA-B8F6-9F4CFB9BBF04}" type="presParOf" srcId="{834881B9-A91A-476F-85D9-4945633F6023}" destId="{6642130B-D180-497C-99DD-D10A4EFB7529}" srcOrd="0" destOrd="0" presId="urn:microsoft.com/office/officeart/2005/8/layout/pList1"/>
    <dgm:cxn modelId="{471F7C57-0299-4123-9C03-659C79E2C534}" type="presParOf" srcId="{6642130B-D180-497C-99DD-D10A4EFB7529}" destId="{587E81AF-4010-4C1E-BF7C-AADEC9306059}" srcOrd="0" destOrd="0" presId="urn:microsoft.com/office/officeart/2005/8/layout/pList1"/>
    <dgm:cxn modelId="{A58B4DED-B324-468D-B81E-C912418A49CC}" type="presParOf" srcId="{6642130B-D180-497C-99DD-D10A4EFB7529}" destId="{3D43BB10-3B51-4358-8892-FAA6117ABE9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BE9EB-8800-4235-8013-89BE2F595B9E}">
      <dsp:nvSpPr>
        <dsp:cNvPr id="0" name=""/>
        <dsp:cNvSpPr/>
      </dsp:nvSpPr>
      <dsp:spPr>
        <a:xfrm>
          <a:off x="3692301" y="-15807"/>
          <a:ext cx="4128058" cy="1152508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1460" tIns="251460" rIns="251460" bIns="25146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66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পরিচিতি</a:t>
          </a:r>
          <a:endParaRPr lang="en-ZW" sz="66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726057" y="17949"/>
        <a:ext cx="4060546" cy="1084996"/>
      </dsp:txXfrm>
    </dsp:sp>
    <dsp:sp modelId="{ECFE49FA-A5A2-41FE-A739-744A21649759}">
      <dsp:nvSpPr>
        <dsp:cNvPr id="0" name=""/>
        <dsp:cNvSpPr/>
      </dsp:nvSpPr>
      <dsp:spPr>
        <a:xfrm rot="12190623">
          <a:off x="6294151" y="387397"/>
          <a:ext cx="195706" cy="596166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W" sz="2500" kern="1200"/>
        </a:p>
      </dsp:txBody>
      <dsp:txXfrm rot="10800000">
        <a:off x="6352863" y="506630"/>
        <a:ext cx="78282" cy="357700"/>
      </dsp:txXfrm>
    </dsp:sp>
    <dsp:sp modelId="{9435EC7A-7F42-434D-A977-FBE1089FD06B}">
      <dsp:nvSpPr>
        <dsp:cNvPr id="0" name=""/>
        <dsp:cNvSpPr/>
      </dsp:nvSpPr>
      <dsp:spPr>
        <a:xfrm>
          <a:off x="6003124" y="955764"/>
          <a:ext cx="5742407" cy="5584951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6000" kern="1200" dirty="0" smtClean="0">
              <a:latin typeface="Nikosh" panose="02000000000000000000" pitchFamily="2" charset="0"/>
              <a:cs typeface="Nikosh" panose="02000000000000000000" pitchFamily="2" charset="0"/>
            </a:rPr>
            <a:t>শ্রেণি-১০ম</a:t>
          </a:r>
        </a:p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বিষয়-বাংলা</a:t>
          </a:r>
          <a:r>
            <a:rPr lang="bn-IN" sz="4800" kern="1200" dirty="0" smtClean="0">
              <a:latin typeface="Nikosh" panose="02000000000000000000" pitchFamily="2" charset="0"/>
              <a:cs typeface="Nikosh" panose="02000000000000000000" pitchFamily="2" charset="0"/>
            </a:rPr>
            <a:t> ২য় পত্র</a:t>
          </a:r>
          <a:endParaRPr lang="en-US" sz="4800" kern="1200" dirty="0" smtClean="0">
            <a:latin typeface="Nikosh" panose="02000000000000000000" pitchFamily="2" charset="0"/>
            <a:cs typeface="Nikosh" panose="02000000000000000000" pitchFamily="2" charset="0"/>
          </a:endParaRPr>
        </a:p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 smtClean="0">
              <a:latin typeface="Nikosh" panose="02000000000000000000" pitchFamily="2" charset="0"/>
              <a:cs typeface="Nikosh" panose="02000000000000000000" pitchFamily="2" charset="0"/>
            </a:rPr>
            <a:t>পাঠঃ</a:t>
          </a:r>
          <a:r>
            <a:rPr lang="en-US" sz="4800" kern="1200" dirty="0" smtClean="0">
              <a:latin typeface="Nikosh" panose="02000000000000000000" pitchFamily="2" charset="0"/>
              <a:cs typeface="Nikosh" panose="02000000000000000000" pitchFamily="2" charset="0"/>
            </a:rPr>
            <a:t>  </a:t>
          </a:r>
          <a:r>
            <a:rPr lang="en-US" sz="4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রচনা</a:t>
          </a:r>
          <a:endParaRPr lang="en-US" sz="4800" kern="1200" dirty="0" smtClean="0">
            <a:latin typeface="NikoshBAN" panose="02000000000000000000" pitchFamily="2" charset="0"/>
            <a:cs typeface="NikoshBAN" panose="02000000000000000000" pitchFamily="2" charset="0"/>
          </a:endParaRPr>
        </a:p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পিরিয়ডঃ</a:t>
          </a:r>
          <a:r>
            <a:rPr lang="en-US" sz="4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৩য় </a:t>
          </a:r>
          <a:endParaRPr lang="bn-IN" sz="4800" kern="1200" dirty="0" smtClean="0">
            <a:latin typeface="NikoshBAN" panose="02000000000000000000" pitchFamily="2" charset="0"/>
            <a:cs typeface="NikoshBAN" panose="02000000000000000000" pitchFamily="2" charset="0"/>
          </a:endParaRPr>
        </a:p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800" kern="1200" dirty="0" smtClean="0">
              <a:latin typeface="Nikosh" panose="02000000000000000000" pitchFamily="2" charset="0"/>
              <a:cs typeface="Nikosh" panose="02000000000000000000" pitchFamily="2" charset="0"/>
            </a:rPr>
            <a:t>সময়-</a:t>
          </a:r>
          <a:r>
            <a:rPr lang="en-US" sz="4800" kern="1200" dirty="0" smtClean="0">
              <a:latin typeface="Nikosh" panose="02000000000000000000" pitchFamily="2" charset="0"/>
              <a:cs typeface="Nikosh" panose="02000000000000000000" pitchFamily="2" charset="0"/>
            </a:rPr>
            <a:t>৫০</a:t>
          </a:r>
          <a:r>
            <a:rPr lang="bn-IN" sz="4800" kern="1200" dirty="0" smtClean="0">
              <a:latin typeface="Nikosh" panose="02000000000000000000" pitchFamily="2" charset="0"/>
              <a:cs typeface="Nikosh" panose="02000000000000000000" pitchFamily="2" charset="0"/>
            </a:rPr>
            <a:t> মিনিট</a:t>
          </a:r>
        </a:p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400" kern="1200" dirty="0" smtClean="0">
              <a:latin typeface="Nikosh" panose="02000000000000000000" pitchFamily="2" charset="0"/>
              <a:cs typeface="Nikosh" panose="02000000000000000000" pitchFamily="2" charset="0"/>
            </a:rPr>
            <a:t>তারিখঃ </a:t>
          </a:r>
          <a:r>
            <a:rPr lang="en-US" sz="4400" kern="1200" smtClean="0">
              <a:latin typeface="Nikosh" panose="02000000000000000000" pitchFamily="2" charset="0"/>
              <a:cs typeface="Nikosh" panose="02000000000000000000" pitchFamily="2" charset="0"/>
            </a:rPr>
            <a:t>২৫-১০-১৭</a:t>
          </a:r>
          <a:endParaRPr lang="en-ZW" sz="4400" kern="1200" dirty="0">
            <a:latin typeface="Nikosh" panose="02000000000000000000" pitchFamily="2" charset="0"/>
            <a:cs typeface="Nikosh" panose="02000000000000000000" pitchFamily="2" charset="0"/>
          </a:endParaRPr>
        </a:p>
      </dsp:txBody>
      <dsp:txXfrm>
        <a:off x="6166702" y="1119342"/>
        <a:ext cx="5415251" cy="5257795"/>
      </dsp:txXfrm>
    </dsp:sp>
    <dsp:sp modelId="{ADE421DD-4104-4749-99AE-EC42166CB259}">
      <dsp:nvSpPr>
        <dsp:cNvPr id="0" name=""/>
        <dsp:cNvSpPr/>
      </dsp:nvSpPr>
      <dsp:spPr>
        <a:xfrm rot="10669371">
          <a:off x="5739784" y="3568275"/>
          <a:ext cx="55124" cy="596166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W" sz="2500" kern="1200"/>
        </a:p>
      </dsp:txBody>
      <dsp:txXfrm rot="10800000">
        <a:off x="5756321" y="3687508"/>
        <a:ext cx="22050" cy="357700"/>
      </dsp:txXfrm>
    </dsp:sp>
    <dsp:sp modelId="{D8A6A33E-264A-4646-9365-51ADD41EA9BA}">
      <dsp:nvSpPr>
        <dsp:cNvPr id="0" name=""/>
        <dsp:cNvSpPr/>
      </dsp:nvSpPr>
      <dsp:spPr>
        <a:xfrm>
          <a:off x="0" y="1084829"/>
          <a:ext cx="5531569" cy="579127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W" sz="3600" kern="1200" dirty="0">
            <a:solidFill>
              <a:schemeClr val="tx1"/>
            </a:solidFill>
            <a:latin typeface="Nikosh" panose="02000000000000000000" pitchFamily="2" charset="0"/>
            <a:cs typeface="Nikosh" panose="02000000000000000000" pitchFamily="2" charset="0"/>
          </a:endParaRPr>
        </a:p>
      </dsp:txBody>
      <dsp:txXfrm>
        <a:off x="162014" y="1246843"/>
        <a:ext cx="5207541" cy="5467248"/>
      </dsp:txXfrm>
    </dsp:sp>
    <dsp:sp modelId="{95289430-E11D-4368-906D-5E87DB4FF87F}">
      <dsp:nvSpPr>
        <dsp:cNvPr id="0" name=""/>
        <dsp:cNvSpPr/>
      </dsp:nvSpPr>
      <dsp:spPr>
        <a:xfrm rot="8994027">
          <a:off x="5038190" y="432465"/>
          <a:ext cx="178420" cy="596166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W" sz="2500" kern="1200" dirty="0"/>
        </a:p>
      </dsp:txBody>
      <dsp:txXfrm rot="10800000">
        <a:off x="5091716" y="551698"/>
        <a:ext cx="71368" cy="357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A3024-5510-4C2D-ACC5-78442E7A087D}">
      <dsp:nvSpPr>
        <dsp:cNvPr id="0" name=""/>
        <dsp:cNvSpPr/>
      </dsp:nvSpPr>
      <dsp:spPr>
        <a:xfrm>
          <a:off x="0" y="0"/>
          <a:ext cx="11784170" cy="1885467"/>
        </a:xfrm>
        <a:prstGeom prst="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5400" kern="1200" dirty="0" smtClean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rPr>
            <a:t>শিখনফল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5400" kern="1200" dirty="0" smtClean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rPr>
            <a:t>এ </a:t>
          </a:r>
          <a:r>
            <a:rPr lang="bn-IN" sz="5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অধ্যায়</a:t>
          </a:r>
          <a:r>
            <a:rPr lang="bn-IN" sz="5400" kern="1200" dirty="0" smtClean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rPr>
            <a:t> পাঠ শেষে শিক্ষার্থীরা</a:t>
          </a:r>
          <a:r>
            <a:rPr lang="en-ZW" sz="5400" kern="1200" dirty="0" smtClean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rPr>
            <a:t>…</a:t>
          </a:r>
          <a:endParaRPr lang="en-ZW" sz="5400" kern="1200" dirty="0">
            <a:solidFill>
              <a:schemeClr val="tx1"/>
            </a:solidFill>
            <a:latin typeface="Nikosh" panose="02000000000000000000" pitchFamily="2" charset="0"/>
            <a:cs typeface="Nikosh" panose="02000000000000000000" pitchFamily="2" charset="0"/>
          </a:endParaRPr>
        </a:p>
      </dsp:txBody>
      <dsp:txXfrm>
        <a:off x="0" y="0"/>
        <a:ext cx="11784170" cy="1885467"/>
      </dsp:txXfrm>
    </dsp:sp>
    <dsp:sp modelId="{D7C565EE-3761-488F-BE9F-083F6BC338EC}">
      <dsp:nvSpPr>
        <dsp:cNvPr id="0" name=""/>
        <dsp:cNvSpPr/>
      </dsp:nvSpPr>
      <dsp:spPr>
        <a:xfrm>
          <a:off x="5300" y="1918964"/>
          <a:ext cx="2896880" cy="4356141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১)</a:t>
          </a:r>
          <a:r>
            <a:rPr lang="en-US" sz="4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কৃষি</a:t>
          </a:r>
          <a:r>
            <a:rPr lang="en-US" sz="4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কাজ</a:t>
          </a:r>
          <a:r>
            <a:rPr lang="en-US" sz="4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ও </a:t>
          </a:r>
          <a:r>
            <a:rPr lang="en-US" sz="48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বিজ্ঞান</a:t>
          </a:r>
          <a:r>
            <a:rPr lang="en-US" sz="4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bn-IN" sz="48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কী তা বলতে পারবে।</a:t>
          </a:r>
          <a:endParaRPr lang="en-ZW" sz="48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300" y="1918964"/>
        <a:ext cx="2896880" cy="4356141"/>
      </dsp:txXfrm>
    </dsp:sp>
    <dsp:sp modelId="{31B6771E-7129-48D8-A254-4CC7CAAE0285}">
      <dsp:nvSpPr>
        <dsp:cNvPr id="0" name=""/>
        <dsp:cNvSpPr/>
      </dsp:nvSpPr>
      <dsp:spPr>
        <a:xfrm>
          <a:off x="2902180" y="1896890"/>
          <a:ext cx="2904047" cy="396577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২) </a:t>
          </a: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কৃষিজ</a:t>
          </a: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পণ্য</a:t>
          </a: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সামগ্রীর</a:t>
          </a: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নাম</a:t>
          </a: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বলতে</a:t>
          </a: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4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। </a:t>
          </a:r>
          <a:endParaRPr lang="en-ZW" sz="44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2902180" y="1896890"/>
        <a:ext cx="2904047" cy="3965776"/>
      </dsp:txXfrm>
    </dsp:sp>
    <dsp:sp modelId="{EE0DF46F-5704-4CE9-815B-6B5D772F6906}">
      <dsp:nvSpPr>
        <dsp:cNvPr id="0" name=""/>
        <dsp:cNvSpPr/>
      </dsp:nvSpPr>
      <dsp:spPr>
        <a:xfrm>
          <a:off x="5819218" y="1900037"/>
          <a:ext cx="2986320" cy="3959480"/>
        </a:xfrm>
        <a:prstGeom prst="re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000" kern="1200" dirty="0" smtClean="0">
              <a:solidFill>
                <a:schemeClr val="bg2"/>
              </a:solidFill>
              <a:latin typeface="NikoshBAN" panose="02000000000000000000" pitchFamily="2" charset="0"/>
              <a:cs typeface="NikoshBAN" panose="02000000000000000000" pitchFamily="2" charset="0"/>
            </a:rPr>
            <a:t>৩) </a:t>
          </a:r>
          <a:r>
            <a:rPr lang="en-US" sz="40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কৃষি</a:t>
          </a:r>
          <a:r>
            <a:rPr lang="en-US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কাজে</a:t>
          </a:r>
          <a:r>
            <a:rPr lang="en-US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বিজ্ঞানের</a:t>
          </a:r>
          <a:r>
            <a:rPr lang="en-US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অবদান</a:t>
          </a:r>
          <a:r>
            <a:rPr lang="en-US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বর্ণনা</a:t>
          </a:r>
          <a:r>
            <a:rPr lang="en-US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en-US" sz="40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endParaRPr lang="en-ZW" sz="4000" kern="1200" dirty="0">
            <a:solidFill>
              <a:srgbClr val="0070C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819218" y="1900037"/>
        <a:ext cx="2986320" cy="3959480"/>
      </dsp:txXfrm>
    </dsp:sp>
    <dsp:sp modelId="{C9650B7C-2731-4296-B67C-C654404EA07A}">
      <dsp:nvSpPr>
        <dsp:cNvPr id="0" name=""/>
        <dsp:cNvSpPr/>
      </dsp:nvSpPr>
      <dsp:spPr>
        <a:xfrm>
          <a:off x="8792548" y="1885467"/>
          <a:ext cx="2986320" cy="3959480"/>
        </a:xfrm>
        <a:prstGeom prst="rect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৪) </a:t>
          </a:r>
          <a:r>
            <a:rPr lang="en-US" sz="4400" kern="12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বাংলাদেশে</a:t>
          </a:r>
          <a:endParaRPr lang="en-US" sz="4400" kern="1200" dirty="0" smtClean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কৃষির</a:t>
          </a:r>
          <a:r>
            <a:rPr lang="en-US" sz="4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অতীত</a:t>
          </a:r>
          <a:r>
            <a:rPr lang="en-US" sz="4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ও </a:t>
          </a:r>
          <a:r>
            <a:rPr lang="en-US" sz="4400" kern="12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বর্তমান</a:t>
          </a:r>
          <a:r>
            <a:rPr lang="en-US" sz="4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অবস্থা</a:t>
          </a:r>
          <a:r>
            <a:rPr lang="en-US" sz="4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ব্যাখ্যা</a:t>
          </a:r>
          <a:r>
            <a:rPr lang="en-US" sz="4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en-US" sz="4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400" kern="1200" dirty="0" err="1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4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।</a:t>
          </a:r>
          <a:endParaRPr lang="en-ZW" sz="44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8792548" y="1885467"/>
        <a:ext cx="2986320" cy="3959480"/>
      </dsp:txXfrm>
    </dsp:sp>
    <dsp:sp modelId="{59D7D1DF-46C5-4693-A00A-010BC4A57AD9}">
      <dsp:nvSpPr>
        <dsp:cNvPr id="0" name=""/>
        <dsp:cNvSpPr/>
      </dsp:nvSpPr>
      <dsp:spPr>
        <a:xfrm>
          <a:off x="0" y="5844947"/>
          <a:ext cx="11784170" cy="43994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86924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42495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54189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7710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24748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14474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2582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46175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9553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68575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6853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1E6E1-4FE3-4803-8277-97ABE7C0DC5C}" type="datetimeFigureOut">
              <a:rPr lang="en-ZW" smtClean="0"/>
              <a:t>10/26/2017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841BC-EDE2-44A2-8702-A4D27DF49CC1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45379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9.png"/><Relationship Id="rId3" Type="http://schemas.microsoft.com/office/2007/relationships/hdphoto" Target="../media/hdphoto7.wdp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11" Type="http://schemas.openxmlformats.org/officeDocument/2006/relationships/image" Target="../media/image38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10" Type="http://schemas.openxmlformats.org/officeDocument/2006/relationships/image" Target="../media/image44.jpg"/><Relationship Id="rId4" Type="http://schemas.openxmlformats.org/officeDocument/2006/relationships/image" Target="../media/image41.png"/><Relationship Id="rId9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microsoft.com/office/2007/relationships/hdphoto" Target="../media/hdphoto20.wdp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openxmlformats.org/officeDocument/2006/relationships/image" Target="../media/image72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microsoft.com/office/2007/relationships/hdphoto" Target="../media/hdphoto23.wdp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24.wdp"/><Relationship Id="rId7" Type="http://schemas.microsoft.com/office/2007/relationships/hdphoto" Target="../media/hdphoto25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10" Type="http://schemas.openxmlformats.org/officeDocument/2006/relationships/image" Target="../media/image87.jpg"/><Relationship Id="rId4" Type="http://schemas.openxmlformats.org/officeDocument/2006/relationships/image" Target="../media/image83.jpg"/><Relationship Id="rId9" Type="http://schemas.microsoft.com/office/2007/relationships/hdphoto" Target="../media/hdphoto26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91.png"/><Relationship Id="rId4" Type="http://schemas.microsoft.com/office/2007/relationships/hdphoto" Target="../media/hdphoto27.wdp"/><Relationship Id="rId9" Type="http://schemas.openxmlformats.org/officeDocument/2006/relationships/image" Target="../media/image93.jp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microsoft.com/office/2007/relationships/hdphoto" Target="../media/hdphoto30.wdp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g"/><Relationship Id="rId11" Type="http://schemas.openxmlformats.org/officeDocument/2006/relationships/image" Target="../media/image98.jpg"/><Relationship Id="rId5" Type="http://schemas.microsoft.com/office/2007/relationships/hdphoto" Target="../media/hdphoto31.wdp"/><Relationship Id="rId10" Type="http://schemas.microsoft.com/office/2007/relationships/hdphoto" Target="../media/hdphoto15.wdp"/><Relationship Id="rId4" Type="http://schemas.openxmlformats.org/officeDocument/2006/relationships/image" Target="../media/image95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microsoft.com/office/2007/relationships/hdphoto" Target="../media/hdphoto35.wdp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8.wdp"/><Relationship Id="rId5" Type="http://schemas.openxmlformats.org/officeDocument/2006/relationships/image" Target="../media/image111.png"/><Relationship Id="rId4" Type="http://schemas.microsoft.com/office/2007/relationships/hdphoto" Target="../media/hdphoto37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7" Type="http://schemas.openxmlformats.org/officeDocument/2006/relationships/image" Target="../media/image117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4598" y="1124832"/>
            <a:ext cx="11076501" cy="4704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2198" y="1277232"/>
            <a:ext cx="11076501" cy="4704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798" y="1429632"/>
            <a:ext cx="11076501" cy="4704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398" y="1582032"/>
            <a:ext cx="11076501" cy="4704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998" y="1734432"/>
            <a:ext cx="11076501" cy="47042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01" y="796953"/>
            <a:ext cx="10228740" cy="4954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50" y="949355"/>
            <a:ext cx="9410436" cy="45583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01" y="1101753"/>
            <a:ext cx="10228740" cy="49546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50" y="1254155"/>
            <a:ext cx="9410436" cy="45583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50" y="1406555"/>
            <a:ext cx="9410436" cy="45583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50" y="1558955"/>
            <a:ext cx="9410436" cy="45583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50" y="1711355"/>
            <a:ext cx="9410436" cy="45583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50" y="1863755"/>
            <a:ext cx="9410436" cy="455831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823" y="0"/>
            <a:ext cx="11899597" cy="871870"/>
          </a:xfrm>
          <a:prstGeom prst="rect">
            <a:avLst/>
          </a:prstGeom>
          <a:ln/>
          <a:scene3d>
            <a:camera prst="perspective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</a:t>
            </a:r>
            <a:r>
              <a:rPr lang="en-US" sz="7200" b="1" dirty="0" smtClean="0"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 err="1" smtClean="0"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ব্যাকরণ</a:t>
            </a:r>
            <a:r>
              <a:rPr lang="en-US" sz="7200" b="1" dirty="0" smtClean="0"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 err="1" smtClean="0"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7200" b="1" dirty="0" smtClean="0"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 err="1" smtClean="0"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en-US" sz="7200" b="1" dirty="0" smtClean="0"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b="1" dirty="0" err="1" smtClean="0"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r>
              <a:rPr lang="en-US" sz="7200" b="1" dirty="0" smtClean="0"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7200" b="1" dirty="0">
              <a:gradFill flip="none" rotWithShape="1">
                <a:gsLst>
                  <a:gs pos="0">
                    <a:srgbClr val="FFFF00">
                      <a:shade val="30000"/>
                      <a:satMod val="115000"/>
                    </a:srgbClr>
                  </a:gs>
                  <a:gs pos="50000">
                    <a:srgbClr val="FFFF00">
                      <a:shade val="67500"/>
                      <a:satMod val="115000"/>
                    </a:srgbClr>
                  </a:gs>
                  <a:gs pos="100000">
                    <a:srgbClr val="FF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9829" r="4175"/>
          <a:stretch/>
        </p:blipFill>
        <p:spPr>
          <a:xfrm>
            <a:off x="0" y="3584751"/>
            <a:ext cx="5688916" cy="2925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819878"/>
            <a:ext cx="5560128" cy="2252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48" y="3584751"/>
            <a:ext cx="5884945" cy="2925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20161"/>
          <a:stretch/>
        </p:blipFill>
        <p:spPr>
          <a:xfrm>
            <a:off x="6082748" y="819877"/>
            <a:ext cx="5884945" cy="2252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789" y="3072705"/>
            <a:ext cx="5560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দ্রুত ধান মাড়াই করার জন্য প্রযুক্তির ব্যবহার</a:t>
            </a:r>
            <a:endParaRPr lang="en-ZW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553" y="6461105"/>
            <a:ext cx="5560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অল্প সময়ে অধিক জমি চাষ করার জন্য প্রজুক্তির সাহায্য</a:t>
            </a:r>
            <a:endParaRPr lang="en-ZW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2747" y="6461105"/>
            <a:ext cx="6319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জমিতে পানি সবরাহের জন্য বৈজ্ঞানিক উপায়ে পানি উত্তোলন</a:t>
            </a:r>
            <a:endParaRPr lang="en-ZW" sz="2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9008" y="3036341"/>
            <a:ext cx="6109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বৈজ্ঞানিক পদ্ধতি গ্রহনের ফলে বাম্পার ফলন</a:t>
            </a:r>
            <a:endParaRPr lang="en-ZW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788" y="26662"/>
            <a:ext cx="11970447" cy="6624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কৃষিক্ষেত্রে বিজ্ঞানের অবদান</a:t>
            </a:r>
            <a:endParaRPr lang="en-ZW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0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28" y="10391"/>
            <a:ext cx="6296927" cy="2899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870" y="5750004"/>
            <a:ext cx="11869408" cy="11079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ফসলে</a:t>
            </a:r>
            <a:r>
              <a:rPr lang="en-US" sz="6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সেচ</a:t>
            </a:r>
            <a:r>
              <a:rPr lang="en-US" sz="6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প্রদানে</a:t>
            </a:r>
            <a:r>
              <a:rPr lang="en-US" sz="6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বৈজ্ঞানিক</a:t>
            </a:r>
            <a:r>
              <a:rPr lang="en-US" sz="6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</a:t>
            </a:r>
            <a:r>
              <a:rPr lang="en-US" sz="6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6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6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 b="10303"/>
          <a:stretch/>
        </p:blipFill>
        <p:spPr>
          <a:xfrm>
            <a:off x="6390409" y="0"/>
            <a:ext cx="5801591" cy="2899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91" y="2899064"/>
            <a:ext cx="4448972" cy="2677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12" y="2899063"/>
            <a:ext cx="2917819" cy="2677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09" y="2926862"/>
            <a:ext cx="4842346" cy="267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1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4831773" cy="28714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17" y="7503"/>
            <a:ext cx="5683827" cy="28708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 b="6842"/>
          <a:stretch/>
        </p:blipFill>
        <p:spPr>
          <a:xfrm>
            <a:off x="0" y="3742583"/>
            <a:ext cx="5611091" cy="30842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49" y="3742583"/>
            <a:ext cx="5110795" cy="31215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TextBox 5"/>
          <p:cNvSpPr txBox="1"/>
          <p:nvPr/>
        </p:nvSpPr>
        <p:spPr>
          <a:xfrm>
            <a:off x="128157" y="2878346"/>
            <a:ext cx="12063843" cy="923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ধান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লাগানো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মাড়াই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বৈজ্ঞানিক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" t="51780" r="60363" b="421"/>
          <a:stretch/>
        </p:blipFill>
        <p:spPr>
          <a:xfrm>
            <a:off x="0" y="0"/>
            <a:ext cx="3981228" cy="2504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28" y="61479"/>
            <a:ext cx="4238625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3" y="-1"/>
            <a:ext cx="3763157" cy="2504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4208"/>
            <a:ext cx="44450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619374"/>
            <a:ext cx="4222062" cy="2424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61" y="2619373"/>
            <a:ext cx="3282725" cy="24248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220851"/>
            <a:ext cx="12191086" cy="1015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কৃষিজ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ফসলাদী-ধান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পাট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ভূট্রা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কুমড়া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লাউ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বেগুন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53" y="-53686"/>
            <a:ext cx="3944937" cy="242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7" t="18295" r="-107" b="7217"/>
          <a:stretch/>
        </p:blipFill>
        <p:spPr>
          <a:xfrm>
            <a:off x="155863" y="0"/>
            <a:ext cx="4336648" cy="2795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11" y="0"/>
            <a:ext cx="4200370" cy="2795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81" y="84663"/>
            <a:ext cx="3499119" cy="2596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" t="758" r="19867" b="39696"/>
          <a:stretch/>
        </p:blipFill>
        <p:spPr>
          <a:xfrm>
            <a:off x="-1" y="2774373"/>
            <a:ext cx="5590309" cy="4083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609" y="3137635"/>
            <a:ext cx="6392752" cy="38034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6163" y="2605605"/>
            <a:ext cx="5481747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কৃষিজ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ফসলাদী-গম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সরিষা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জব,আলু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11515"/>
          <a:stretch/>
        </p:blipFill>
        <p:spPr>
          <a:xfrm>
            <a:off x="0" y="0"/>
            <a:ext cx="4572000" cy="26600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TextBox 2"/>
          <p:cNvSpPr txBox="1"/>
          <p:nvPr/>
        </p:nvSpPr>
        <p:spPr>
          <a:xfrm>
            <a:off x="0" y="2660073"/>
            <a:ext cx="458239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বীজ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তলা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তৈরীতে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বৈজ্ঞানিক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7523018" cy="31832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74" y="3183292"/>
            <a:ext cx="6999444" cy="36747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TextBox 6"/>
          <p:cNvSpPr txBox="1"/>
          <p:nvPr/>
        </p:nvSpPr>
        <p:spPr>
          <a:xfrm>
            <a:off x="-124690" y="4121728"/>
            <a:ext cx="5116356" cy="25853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ধান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লাগানোর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বৈজ্ঞানিক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151419" cy="3194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150114"/>
            <a:ext cx="12192001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W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কৃষির</a:t>
            </a:r>
            <a:r>
              <a:rPr lang="en-ZW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ZW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ZW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ZW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রোগ</a:t>
            </a:r>
            <a:r>
              <a:rPr lang="en-ZW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ZW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বালাই</a:t>
            </a:r>
            <a:r>
              <a:rPr lang="en-ZW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ZW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দমনে</a:t>
            </a:r>
            <a:r>
              <a:rPr lang="en-ZW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ZW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ZW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ZW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ZW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ZW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9" y="-2"/>
            <a:ext cx="6040582" cy="3204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1" y="3231239"/>
            <a:ext cx="4294910" cy="2881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005"/>
            <a:ext cx="3644964" cy="2918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64" y="3280280"/>
            <a:ext cx="4252127" cy="28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9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" b="4911"/>
          <a:stretch/>
        </p:blipFill>
        <p:spPr>
          <a:xfrm>
            <a:off x="31471" y="2192482"/>
            <a:ext cx="6691447" cy="4553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41" y="-1"/>
            <a:ext cx="4758808" cy="3138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57" y="3138054"/>
            <a:ext cx="5407829" cy="36264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0"/>
            <a:ext cx="7169727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রোগ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বালাই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দমনে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চলেছে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</a:p>
        </p:txBody>
      </p:sp>
    </p:spTree>
    <p:extLst>
      <p:ext uri="{BB962C8B-B14F-4D97-AF65-F5344CB8AC3E}">
        <p14:creationId xmlns:p14="http://schemas.microsoft.com/office/powerpoint/2010/main" val="26359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" y="2587336"/>
            <a:ext cx="3979536" cy="23067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67" y="2507587"/>
            <a:ext cx="3586318" cy="2386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44" y="2587336"/>
            <a:ext cx="4105523" cy="2306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978" y="-33223"/>
            <a:ext cx="4051106" cy="2620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151" y="4894118"/>
            <a:ext cx="3506933" cy="1963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75" y="37563"/>
            <a:ext cx="4462103" cy="2549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" y="37563"/>
            <a:ext cx="3492840" cy="2549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6" y="4907887"/>
            <a:ext cx="3581214" cy="18830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907887"/>
            <a:ext cx="5101935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রোগ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বালাই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দমনে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চলেছে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</a:p>
        </p:txBody>
      </p:sp>
    </p:spTree>
    <p:extLst>
      <p:ext uri="{BB962C8B-B14F-4D97-AF65-F5344CB8AC3E}">
        <p14:creationId xmlns:p14="http://schemas.microsoft.com/office/powerpoint/2010/main" val="35442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3273" cy="5403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1"/>
            <a:ext cx="6738760" cy="5403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27964"/>
            <a:ext cx="12142033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উতপাদন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লক্ষ্যে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গবেষনার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বীজ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উদ্ভাবন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চলেছে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</a:p>
        </p:txBody>
      </p:sp>
    </p:spTree>
    <p:extLst>
      <p:ext uri="{BB962C8B-B14F-4D97-AF65-F5344CB8AC3E}">
        <p14:creationId xmlns:p14="http://schemas.microsoft.com/office/powerpoint/2010/main" val="377787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0609" y="0"/>
            <a:ext cx="11831391" cy="6795509"/>
            <a:chOff x="360609" y="0"/>
            <a:chExt cx="11831391" cy="6795509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929705484"/>
                </p:ext>
              </p:extLst>
            </p:nvPr>
          </p:nvGraphicFramePr>
          <p:xfrm>
            <a:off x="360609" y="214405"/>
            <a:ext cx="11745532" cy="65811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0127" y="0"/>
              <a:ext cx="1821873" cy="230770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7505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517573" cy="3172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63" y="0"/>
            <a:ext cx="6588038" cy="3172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6" y="3157399"/>
            <a:ext cx="6223454" cy="27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48" y="3204975"/>
            <a:ext cx="5842454" cy="2676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27964"/>
            <a:ext cx="12142033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উতপাদন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লক্ষ্যে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গবেষনার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বীজ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উদ্ভাবন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রেখেই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চলেছে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</a:p>
        </p:txBody>
      </p:sp>
    </p:spTree>
    <p:extLst>
      <p:ext uri="{BB962C8B-B14F-4D97-AF65-F5344CB8AC3E}">
        <p14:creationId xmlns:p14="http://schemas.microsoft.com/office/powerpoint/2010/main" val="28266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" y="0"/>
            <a:ext cx="5090409" cy="3387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28" y="0"/>
            <a:ext cx="6774872" cy="338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9" y="3387436"/>
            <a:ext cx="5222825" cy="2443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65" y="3387436"/>
            <a:ext cx="6321136" cy="2443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780782"/>
            <a:ext cx="12142033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উতপাদন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লক্ষ্যে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গবেষনার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বীজ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উদ্ভাবন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রেখেই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চলেছে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</a:p>
        </p:txBody>
      </p:sp>
    </p:spTree>
    <p:extLst>
      <p:ext uri="{BB962C8B-B14F-4D97-AF65-F5344CB8AC3E}">
        <p14:creationId xmlns:p14="http://schemas.microsoft.com/office/powerpoint/2010/main" val="81943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90"/>
            <a:ext cx="8481599" cy="4572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989" y="-1"/>
            <a:ext cx="3629722" cy="2410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r="7553"/>
          <a:stretch/>
        </p:blipFill>
        <p:spPr>
          <a:xfrm>
            <a:off x="8654457" y="2410691"/>
            <a:ext cx="3476254" cy="22132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167719"/>
            <a:ext cx="12142033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উতপাদন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লক্ষ্যে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গবেষনার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বীজ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উদ্ভাবন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রেখেই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চলেছে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</a:p>
        </p:txBody>
      </p:sp>
    </p:spTree>
    <p:extLst>
      <p:ext uri="{BB962C8B-B14F-4D97-AF65-F5344CB8AC3E}">
        <p14:creationId xmlns:p14="http://schemas.microsoft.com/office/powerpoint/2010/main" val="23523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52" y="2840543"/>
            <a:ext cx="3411681" cy="25554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2770410"/>
            <a:ext cx="7055428" cy="28180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1"/>
            <a:ext cx="3751118" cy="24871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2" y="46764"/>
            <a:ext cx="3805095" cy="25321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91" y="-1"/>
            <a:ext cx="3380509" cy="25321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TextBox 8"/>
          <p:cNvSpPr txBox="1"/>
          <p:nvPr/>
        </p:nvSpPr>
        <p:spPr>
          <a:xfrm>
            <a:off x="0" y="5657671"/>
            <a:ext cx="12142033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উতপাদন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বৃদ্ধির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লক্ষ্যে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গবেষনার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বীজ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উদ্ভাবন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রেখেই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চলেছে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</a:p>
        </p:txBody>
      </p:sp>
    </p:spTree>
    <p:extLst>
      <p:ext uri="{BB962C8B-B14F-4D97-AF65-F5344CB8AC3E}">
        <p14:creationId xmlns:p14="http://schemas.microsoft.com/office/powerpoint/2010/main" val="9022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5112328"/>
            <a:ext cx="12083115" cy="144433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bn-IN" sz="4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ক্ষেত্রে বিজ্ঞানের </a:t>
            </a:r>
            <a:r>
              <a:rPr lang="en-US" sz="44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4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সম্পর্কে তোমার নিজের ভাষায় লিখ</a:t>
            </a:r>
            <a:r>
              <a:rPr lang="bn-IN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ZW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0" y="0"/>
            <a:ext cx="9577590" cy="1426079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en-US" sz="5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5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5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       </a:t>
            </a:r>
            <a:r>
              <a:rPr lang="en-US" sz="54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en-US" sz="5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৭ </a:t>
            </a:r>
            <a:r>
              <a:rPr lang="en-US" sz="54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r>
              <a:rPr lang="en-US" sz="5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5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2" t="5455" r="40898" b="25303"/>
          <a:stretch/>
        </p:blipFill>
        <p:spPr>
          <a:xfrm>
            <a:off x="9577590" y="0"/>
            <a:ext cx="2505525" cy="5022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03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18339" y="0"/>
            <a:ext cx="6468560" cy="896545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4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কৃষির</a:t>
            </a:r>
            <a:r>
              <a:rPr lang="en-US" sz="4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অতীত</a:t>
            </a:r>
            <a:r>
              <a:rPr lang="en-US" sz="4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অবস্থান</a:t>
            </a:r>
            <a:r>
              <a:rPr lang="en-US" sz="4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ZW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" y="896544"/>
            <a:ext cx="3969327" cy="275685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129" y="3669983"/>
            <a:ext cx="4005697" cy="5964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লাঙ্গল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জমি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চাষ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24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40" y="896543"/>
            <a:ext cx="4137009" cy="275685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136078" y="3694965"/>
            <a:ext cx="4005697" cy="5964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যাঁত</a:t>
            </a:r>
            <a:r>
              <a:rPr lang="en-US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জমিতে</a:t>
            </a:r>
            <a:r>
              <a:rPr lang="en-US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r>
              <a:rPr lang="en-US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সেচ</a:t>
            </a:r>
            <a:endParaRPr lang="en-ZW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3" y="896542"/>
            <a:ext cx="3815060" cy="2756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" y="4291445"/>
            <a:ext cx="3657601" cy="218945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04407" y="3694965"/>
            <a:ext cx="4005697" cy="5964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মই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জমি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সমান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করন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24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6261519"/>
            <a:ext cx="4005697" cy="5964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লাঙ্গল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জোয়াল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মই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গরু</a:t>
            </a:r>
            <a:endParaRPr lang="en-ZW" sz="24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6" y="4241482"/>
            <a:ext cx="5117521" cy="202003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005696" y="6303083"/>
            <a:ext cx="5117523" cy="5964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কামলা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ধান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লাগানো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24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221" y="4249882"/>
            <a:ext cx="3237430" cy="260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5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10" grpId="0" animBg="1"/>
      <p:bldP spid="11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43065" cy="630534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" y="6305340"/>
            <a:ext cx="12043065" cy="460127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কৃষির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অতীত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অবস্থান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কেমন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ছিল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নমুনা</a:t>
            </a:r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1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1"/>
            <a:ext cx="4766273" cy="2670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73" y="0"/>
            <a:ext cx="4284812" cy="2670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839" y="-1"/>
            <a:ext cx="3135162" cy="2670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972" y="2703243"/>
            <a:ext cx="4081028" cy="264754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5350792"/>
            <a:ext cx="12271665" cy="14344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অতীতে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কিভাবে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জমি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চাষ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ধান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লাগানো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কাটা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মাড়াই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বহন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হতো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endParaRPr lang="en-ZW" sz="36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70463"/>
            <a:ext cx="4773225" cy="26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0" y="-1"/>
            <a:ext cx="3522433" cy="2638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922" y="-2"/>
            <a:ext cx="4233407" cy="2638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1" y="399"/>
            <a:ext cx="3953785" cy="263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74" y="2734108"/>
            <a:ext cx="4077456" cy="2713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" y="2734107"/>
            <a:ext cx="3943269" cy="2627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42" y="2734107"/>
            <a:ext cx="3657600" cy="27432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5350792"/>
            <a:ext cx="12271665" cy="14344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অতীতে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কিভাবে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জমি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চাষ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ধান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লাগানো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কাটা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মাড়াই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বহন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হতো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4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endParaRPr lang="en-ZW" sz="36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67" y="-1"/>
            <a:ext cx="6240134" cy="4080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0864" cy="408008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" y="4197927"/>
            <a:ext cx="12192001" cy="2660073"/>
          </a:xfrm>
          <a:prstGeom prst="round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6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অতীতে</a:t>
            </a:r>
            <a:r>
              <a:rPr lang="en-US" sz="6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কিভাবে</a:t>
            </a:r>
            <a:r>
              <a:rPr lang="en-US" sz="6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জমি</a:t>
            </a:r>
            <a:r>
              <a:rPr lang="en-US" sz="6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চাষ</a:t>
            </a:r>
            <a:r>
              <a:rPr lang="en-US" sz="6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60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বহন</a:t>
            </a:r>
            <a:r>
              <a:rPr lang="en-US" sz="6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6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হতো</a:t>
            </a:r>
            <a:r>
              <a:rPr lang="en-US" sz="6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r>
              <a:rPr lang="en-US" sz="6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60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endParaRPr lang="en-ZW" sz="44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5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2" y="3918"/>
            <a:ext cx="10748401" cy="6469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72"/>
            <a:ext cx="11935438" cy="5915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629554" y="0"/>
            <a:ext cx="2562446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ছবিটি</a:t>
            </a:r>
            <a:r>
              <a:rPr lang="en-US" sz="36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লক্ষ্য</a:t>
            </a:r>
            <a:r>
              <a:rPr lang="en-US" sz="36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6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কর</a:t>
            </a:r>
            <a:r>
              <a:rPr lang="en-US" sz="36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ZW" sz="36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912" y="6088559"/>
            <a:ext cx="12080383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400" dirty="0" smtClean="0">
                <a:latin typeface="Nikosh" panose="02000000000000000000" pitchFamily="2" charset="0"/>
                <a:cs typeface="Nikosh" panose="02000000000000000000" pitchFamily="2" charset="0"/>
              </a:rPr>
              <a:t>কৃষি জমি তৈরি করছে বৈজ্ঞানিক উপায়ে আবিষ্কৃত যন্ত্রের মাধ্যমে</a:t>
            </a:r>
            <a:endParaRPr lang="en-ZW" sz="4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" y="5842337"/>
            <a:ext cx="12191086" cy="10156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বর্তমানে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আশির্বাদের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ছোঁয়া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লাগতে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শুরু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করেছে</a:t>
            </a:r>
            <a:endParaRPr lang="en-ZW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" y="0"/>
            <a:ext cx="6056986" cy="4250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09" y="-1"/>
            <a:ext cx="5687291" cy="4228591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6286499" y="4411404"/>
            <a:ext cx="5818909" cy="1303595"/>
          </a:xfrm>
          <a:prstGeom prst="round2Diag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স্যালো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মেশিনের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সাহার্যে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উত্তোলন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190839" y="4317887"/>
            <a:ext cx="5555334" cy="1293204"/>
          </a:xfrm>
          <a:prstGeom prst="round2Diag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ঢেঁকি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পাম্পের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সাহার্যে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উত্তোলন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2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"/>
          <a:stretch/>
        </p:blipFill>
        <p:spPr>
          <a:xfrm>
            <a:off x="-1" y="0"/>
            <a:ext cx="5373797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96" y="41271"/>
            <a:ext cx="6757555" cy="47593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" y="5737243"/>
            <a:ext cx="12077700" cy="923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আবিস্কৃত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জমি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চাষ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0141" cy="3397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1" y="0"/>
            <a:ext cx="6134100" cy="3564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838"/>
            <a:ext cx="5680141" cy="3412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11" y="3618394"/>
            <a:ext cx="6116308" cy="31460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037112"/>
            <a:ext cx="12077700" cy="7694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আবিস্কৃত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জমি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চাষ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সেচ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ধান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মাড়াই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9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36" y="-86593"/>
            <a:ext cx="5146964" cy="3255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234"/>
            <a:ext cx="5237020" cy="3927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1" t="20707" r="10404" b="15062"/>
          <a:stretch/>
        </p:blipFill>
        <p:spPr>
          <a:xfrm>
            <a:off x="5330581" y="3073978"/>
            <a:ext cx="6785219" cy="37441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909" y="288120"/>
            <a:ext cx="6442364" cy="21236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গবেষনা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কেন্দ্রের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কাজকে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সহজ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হছে।এটি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ZW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91513" cy="2608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897" y="0"/>
            <a:ext cx="3968743" cy="2608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6"/>
          <a:stretch/>
        </p:blipFill>
        <p:spPr>
          <a:xfrm>
            <a:off x="32682" y="4271051"/>
            <a:ext cx="4258831" cy="2586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67" y="0"/>
            <a:ext cx="3886200" cy="2608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27" y="4271052"/>
            <a:ext cx="3505351" cy="2557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78" y="4271051"/>
            <a:ext cx="4272563" cy="25869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682" y="2716309"/>
            <a:ext cx="12121958" cy="13234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গবেষনা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কেন্দ্রের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কাজকে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সহজ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হছে।এটি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অবদান।দেশের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সর্বত্রই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ছড়িয়ে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দেওয়া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হচ্ছে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সাফল্য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</a:t>
            </a:r>
            <a:endParaRPr lang="en-ZW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6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09" y="0"/>
            <a:ext cx="7973292" cy="4886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4119910" cy="4886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5219196"/>
            <a:ext cx="12192000" cy="14465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গবেষনা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কেন্দ্রের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কাজকে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সহজ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হছে।এটি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ZW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908" y="267338"/>
            <a:ext cx="11876810" cy="63094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4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কৃষিতে</a:t>
            </a:r>
            <a:r>
              <a:rPr lang="en-US" sz="4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</a:t>
            </a:r>
            <a:r>
              <a:rPr lang="en-US" sz="4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4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যথার্থ</a:t>
            </a:r>
            <a:r>
              <a:rPr lang="en-US" sz="4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হলেঃ</a:t>
            </a:r>
            <a:r>
              <a:rPr lang="en-US" sz="4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জাতিকে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শিক্ষিত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গড়ে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তুলতে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কৃষককে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প্রশিক্ষণ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প্রদান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কৃষিকে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সর্বাধিক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প্রদান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আধুনিক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যন্ত্রপাতির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পরিচয়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বাড়াতে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নিচু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উপর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লেবেল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পর্যন্ত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প্রযুক্তির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বাড়াতে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কৃষিকে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পাঠ্যপুস্তকে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অন্তর্ভূক্তি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আবশ্যিক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হিসাবে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পড়াতে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যন্ত্রপাতি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ঋণ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সহজ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পাওয়ার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ব্যবস্থা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উচ্চ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কর্মকর্তাদের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গ্রামে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গ্রামে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নিয়োগ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তদারকি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ব্যাপক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বাড়াতে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    </a:t>
            </a:r>
            <a:endParaRPr lang="en-ZW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4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5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8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2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15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95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4839237"/>
            <a:ext cx="12083115" cy="1332963"/>
          </a:xfrm>
          <a:prstGeom prst="round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</a:t>
            </a:r>
            <a:r>
              <a:rPr lang="en-US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bn-IN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ক্ষেত্রে বিজ্ঞানের </a:t>
            </a:r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ZW" sz="40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706583" y="0"/>
            <a:ext cx="11035144" cy="1426079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en-US" sz="54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দলীয়</a:t>
            </a:r>
            <a:r>
              <a:rPr lang="en-US" sz="5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5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5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       </a:t>
            </a:r>
            <a:r>
              <a:rPr lang="en-US" sz="54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en-US" sz="5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১০ </a:t>
            </a:r>
            <a:r>
              <a:rPr lang="en-US" sz="54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r>
              <a:rPr lang="en-US" sz="5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5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48" y="1185862"/>
            <a:ext cx="5490298" cy="33700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4881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Same Side Corner Rectangle 2"/>
          <p:cNvSpPr/>
          <p:nvPr/>
        </p:nvSpPr>
        <p:spPr>
          <a:xfrm>
            <a:off x="3734873" y="115910"/>
            <a:ext cx="5295932" cy="1300766"/>
          </a:xfrm>
          <a:prstGeom prst="snip2SameRect">
            <a:avLst/>
          </a:prstGeom>
          <a:ln w="762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9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ZW" sz="9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6974" y="2676171"/>
            <a:ext cx="5418777" cy="77273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60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১) </a:t>
            </a:r>
            <a:r>
              <a:rPr lang="bn-IN" sz="6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 কি</a:t>
            </a:r>
            <a:r>
              <a:rPr lang="bn-IN" sz="6000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ZW" sz="6000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6973" y="3528811"/>
            <a:ext cx="10441721" cy="875764"/>
          </a:xfrm>
          <a:prstGeom prst="roundRect">
            <a:avLst/>
          </a:prstGeom>
          <a:ln w="762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২)কোন কোন খাত গুলো বিজ্ঞানের অবদানে সবচেয়ে বেশি সমৃদ্ধ?</a:t>
            </a:r>
            <a:endParaRPr lang="en-ZW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746973" y="4564389"/>
            <a:ext cx="10308953" cy="824248"/>
          </a:xfrm>
          <a:prstGeom prst="round2DiagRect">
            <a:avLst/>
          </a:prstGeom>
          <a:ln w="762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৩) বিজ্ঞানের কী কোন খারাপ দিক আছে? </a:t>
            </a:r>
            <a:endParaRPr lang="en-ZW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746973" y="5548451"/>
            <a:ext cx="10308953" cy="824248"/>
          </a:xfrm>
          <a:prstGeom prst="round2DiagRect">
            <a:avLst/>
          </a:prstGeom>
          <a:ln w="762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কৃষিতে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দু’টি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অবদানের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উদাহরণ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দাও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ZW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4300" y="5350879"/>
            <a:ext cx="12077700" cy="131364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১) </a:t>
            </a:r>
            <a:r>
              <a:rPr lang="bn-IN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“</a:t>
            </a:r>
            <a:r>
              <a:rPr lang="en-US" sz="48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ক্ষেত্রে</a:t>
            </a:r>
            <a:r>
              <a:rPr lang="en-US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</a:t>
            </a:r>
            <a:r>
              <a:rPr lang="en-US" sz="48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নের</a:t>
            </a:r>
            <a:r>
              <a:rPr lang="en-US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অবদান</a:t>
            </a:r>
            <a:r>
              <a:rPr lang="en-US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’’ </a:t>
            </a:r>
            <a:r>
              <a:rPr lang="en-US" sz="48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বিষয়ে</a:t>
            </a:r>
            <a:r>
              <a:rPr lang="en-US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সংক্ষিপ্ত</a:t>
            </a:r>
            <a:r>
              <a:rPr lang="en-US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রচনা</a:t>
            </a:r>
            <a:r>
              <a:rPr lang="en-US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লিখে</a:t>
            </a:r>
            <a:r>
              <a:rPr lang="en-US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আনবে</a:t>
            </a:r>
            <a:r>
              <a:rPr lang="en-US" sz="48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ZW" sz="48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76775779"/>
              </p:ext>
            </p:extLst>
          </p:nvPr>
        </p:nvGraphicFramePr>
        <p:xfrm>
          <a:off x="581891" y="-1"/>
          <a:ext cx="10442863" cy="4998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63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 Arrow 2"/>
          <p:cNvSpPr/>
          <p:nvPr/>
        </p:nvSpPr>
        <p:spPr>
          <a:xfrm>
            <a:off x="1828799" y="3210791"/>
            <a:ext cx="8530937" cy="3241817"/>
          </a:xfrm>
          <a:prstGeom prst="quad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7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ক্ষেত্রে</a:t>
            </a:r>
            <a:r>
              <a:rPr lang="en-US" sz="7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en-US" sz="7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7200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6618" y="72736"/>
            <a:ext cx="8890374" cy="11079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পাঠ</a:t>
            </a:r>
            <a:r>
              <a:rPr lang="en-US" sz="66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6600" dirty="0" err="1" smtClean="0">
                <a:latin typeface="Nikosh" panose="02000000000000000000" pitchFamily="2" charset="0"/>
                <a:cs typeface="Nikosh" panose="02000000000000000000" pitchFamily="2" charset="0"/>
              </a:rPr>
              <a:t>শিরোনাম</a:t>
            </a:r>
            <a:r>
              <a:rPr lang="en-US" sz="66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ZW" sz="66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5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5473" y="4686300"/>
            <a:ext cx="11939154" cy="1963882"/>
          </a:xfrm>
          <a:prstGeom prst="round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</a:t>
            </a:r>
            <a:r>
              <a:rPr lang="en-US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উপস্থিত</a:t>
            </a:r>
            <a:r>
              <a:rPr lang="en-US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থাকার</a:t>
            </a:r>
            <a:r>
              <a:rPr lang="en-US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সকল</a:t>
            </a:r>
            <a:r>
              <a:rPr lang="en-US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শিক্ষার্থীকে</a:t>
            </a:r>
            <a:r>
              <a:rPr lang="en-US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“</a:t>
            </a:r>
            <a:r>
              <a:rPr lang="en-US" sz="72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r>
              <a:rPr lang="en-US" sz="72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” </a:t>
            </a:r>
            <a:endParaRPr lang="en-ZW" sz="54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581" y="236825"/>
            <a:ext cx="5763692" cy="40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30565339"/>
              </p:ext>
            </p:extLst>
          </p:nvPr>
        </p:nvGraphicFramePr>
        <p:xfrm>
          <a:off x="257576" y="206062"/>
          <a:ext cx="11784170" cy="6284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66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D7D1DF-46C5-4693-A00A-010BC4A57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59D7D1DF-46C5-4693-A00A-010BC4A57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59D7D1DF-46C5-4693-A00A-010BC4A57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5A3024-5510-4C2D-ACC5-78442E7A08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F35A3024-5510-4C2D-ACC5-78442E7A08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F35A3024-5510-4C2D-ACC5-78442E7A08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C565EE-3761-488F-BE9F-083F6BC33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D7C565EE-3761-488F-BE9F-083F6BC33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D7C565EE-3761-488F-BE9F-083F6BC33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6771E-7129-48D8-A254-4CC7CAAE0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31B6771E-7129-48D8-A254-4CC7CAAE0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31B6771E-7129-48D8-A254-4CC7CAAE0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DF46F-5704-4CE9-815B-6B5D772F6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EE0DF46F-5704-4CE9-815B-6B5D772F6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EE0DF46F-5704-4CE9-815B-6B5D772F69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650B7C-2731-4296-B67C-C654404EA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C9650B7C-2731-4296-B67C-C654404EA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C9650B7C-2731-4296-B67C-C654404EA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6" t="17114" r="7606"/>
          <a:stretch/>
        </p:blipFill>
        <p:spPr>
          <a:xfrm>
            <a:off x="0" y="0"/>
            <a:ext cx="3863985" cy="2899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55" y="0"/>
            <a:ext cx="3666136" cy="2973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461" y="0"/>
            <a:ext cx="4493922" cy="3017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" y="3481820"/>
            <a:ext cx="6138509" cy="3376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13" y="3481820"/>
            <a:ext cx="5781287" cy="3337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704" y="2834320"/>
            <a:ext cx="11829482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গুলোকে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থাকি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0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5322889"/>
            <a:ext cx="121158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কৃষিতে</a:t>
            </a:r>
            <a:r>
              <a:rPr lang="en-US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 অবিস্মরনীয় সাফল্য </a:t>
            </a:r>
            <a:endParaRPr lang="en-ZW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5100" y="4212719"/>
            <a:ext cx="560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আবিস্কৃত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জমি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চাষ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206366"/>
            <a:ext cx="5983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জমিতে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প্রদানের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বিজ্ঞা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আবিস্কৃত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যন্ত্র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ZW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" y="27536"/>
            <a:ext cx="5838601" cy="4152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71" y="0"/>
            <a:ext cx="6208829" cy="41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2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079" y="6150114"/>
            <a:ext cx="1181277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   </a:t>
            </a:r>
            <a:r>
              <a:rPr lang="en-US" sz="40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কৃষি</a:t>
            </a:r>
            <a:r>
              <a:rPr lang="en-US" sz="4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ক্ষেত্রে</a:t>
            </a:r>
            <a:r>
              <a:rPr lang="en-US" sz="4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 অবদানের ফলে</a:t>
            </a:r>
            <a:r>
              <a:rPr lang="en-US" sz="4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ফসল</a:t>
            </a:r>
            <a:r>
              <a:rPr lang="en-US" sz="4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ব্যাপক</a:t>
            </a:r>
            <a:r>
              <a:rPr lang="en-US" sz="4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ভাবে</a:t>
            </a:r>
            <a:r>
              <a:rPr lang="en-US" sz="4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ফলছে</a:t>
            </a:r>
            <a:r>
              <a:rPr lang="en-US" sz="4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।  </a:t>
            </a:r>
            <a:endParaRPr lang="en-ZW" sz="40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0" y="-5531"/>
            <a:ext cx="10735341" cy="61582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0" y="0"/>
            <a:ext cx="10657070" cy="61929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30"/>
            <a:ext cx="11812772" cy="613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2B26B"/>
            </a:gs>
            <a:gs pos="100000">
              <a:schemeClr val="accent2"/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844236"/>
            <a:ext cx="12192000" cy="97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জমিচাষ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ধান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কাটা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লাগানোর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বিজ্ঞানের চমকপ্রদ আবিস্কার</a:t>
            </a:r>
            <a:endParaRPr lang="en-ZW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24231" cy="5862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" y="38509"/>
            <a:ext cx="7234024" cy="57872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08" y="57018"/>
            <a:ext cx="4909704" cy="57872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3402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681</Words>
  <Application>Microsoft Office PowerPoint</Application>
  <PresentationFormat>Widescreen</PresentationFormat>
  <Paragraphs>84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Nikosh</vt:lpstr>
      <vt:lpstr>NikoshBAN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</dc:creator>
  <cp:lastModifiedBy>USER</cp:lastModifiedBy>
  <cp:revision>368</cp:revision>
  <dcterms:created xsi:type="dcterms:W3CDTF">2015-11-28T03:02:22Z</dcterms:created>
  <dcterms:modified xsi:type="dcterms:W3CDTF">2017-10-26T16:31:15Z</dcterms:modified>
</cp:coreProperties>
</file>